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comments/comment5.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71" r:id="rId2"/>
    <p:sldId id="296" r:id="rId3"/>
    <p:sldId id="297" r:id="rId4"/>
    <p:sldId id="294" r:id="rId5"/>
    <p:sldId id="281" r:id="rId6"/>
    <p:sldId id="283" r:id="rId7"/>
    <p:sldId id="284" r:id="rId8"/>
    <p:sldId id="285" r:id="rId9"/>
    <p:sldId id="286" r:id="rId10"/>
    <p:sldId id="287" r:id="rId11"/>
    <p:sldId id="293" r:id="rId12"/>
    <p:sldId id="289"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8" r:id="rId43"/>
    <p:sldId id="327" r:id="rId44"/>
  </p:sldIdLst>
  <p:sldSz cx="12192000" cy="6858000"/>
  <p:notesSz cx="6858000" cy="9144000"/>
  <p:custDataLst>
    <p:tags r:id="rId47"/>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userDrawn="1">
          <p15:clr>
            <a:srgbClr val="A4A3A4"/>
          </p15:clr>
        </p15:guide>
        <p15:guide id="2" pos="7257"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2"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75880" autoAdjust="0"/>
  </p:normalViewPr>
  <p:slideViewPr>
    <p:cSldViewPr snapToGrid="0">
      <p:cViewPr varScale="1">
        <p:scale>
          <a:sx n="87" d="100"/>
          <a:sy n="87" d="100"/>
        </p:scale>
        <p:origin x="907" y="56"/>
      </p:cViewPr>
      <p:guideLst>
        <p:guide pos="422"/>
        <p:guide pos="7257"/>
        <p:guide orient="horz" pos="414"/>
        <p:guide orient="horz" pos="3906"/>
      </p:guideLst>
    </p:cSldViewPr>
  </p:slideViewPr>
  <p:outlineViewPr>
    <p:cViewPr>
      <p:scale>
        <a:sx n="33" d="100"/>
        <a:sy n="33" d="100"/>
      </p:scale>
      <p:origin x="0" y="-10880"/>
    </p:cViewPr>
  </p:outlineViewPr>
  <p:notesTextViewPr>
    <p:cViewPr>
      <p:scale>
        <a:sx n="130" d="100"/>
        <a:sy n="130" d="100"/>
      </p:scale>
      <p:origin x="0" y="0"/>
    </p:cViewPr>
  </p:notesTextViewPr>
  <p:sorterViewPr>
    <p:cViewPr varScale="1">
      <p:scale>
        <a:sx n="100" d="100"/>
        <a:sy n="100" d="100"/>
      </p:scale>
      <p:origin x="0" y="0"/>
    </p:cViewPr>
  </p:sorterViewPr>
  <p:notesViewPr>
    <p:cSldViewPr snapToGrid="0">
      <p:cViewPr varScale="1">
        <p:scale>
          <a:sx n="78" d="100"/>
          <a:sy n="78" d="100"/>
        </p:scale>
        <p:origin x="3389" y="5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0T10:30:35.646" idx="2">
    <p:pos x="5330" y="1404"/>
    <p:text>之前先加一页提纲？</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10T10:30:35.646" idx="2">
    <p:pos x="5330" y="1404"/>
    <p:text>之前先加一页提纲？</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10T10:30:35.646" idx="2">
    <p:pos x="5330" y="1404"/>
    <p:text>之前先加一页提纲？</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10T10:30:35.646" idx="2">
    <p:pos x="5330" y="1404"/>
    <p:text>之前先加一页提纲？</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7-10T10:30:35.646" idx="2">
    <p:pos x="5330" y="1404"/>
    <p:text>之前先加一页提纲？</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diagrams/_rels/data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39ADD0-474B-4E3B-9DFD-E8A966552FF5}"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51835E54-1205-41CF-836C-52B215BEFA34}">
      <dgm:prSet/>
      <dgm:spPr/>
      <dgm:t>
        <a:bodyPr/>
        <a:lstStyle/>
        <a:p>
          <a:pPr rtl="0"/>
          <a:r>
            <a:rPr lang="zh-CN"/>
            <a:t>软件是开发的或者是工程化的，并不是制造的</a:t>
          </a:r>
        </a:p>
      </dgm:t>
    </dgm:pt>
    <dgm:pt modelId="{37531EF2-ED69-47EA-A584-2171385E5E3E}" type="parTrans" cxnId="{8CD96819-0CA6-4994-BBCD-00A0C0070608}">
      <dgm:prSet/>
      <dgm:spPr/>
      <dgm:t>
        <a:bodyPr/>
        <a:lstStyle/>
        <a:p>
          <a:endParaRPr lang="zh-CN" altLang="en-US"/>
        </a:p>
      </dgm:t>
    </dgm:pt>
    <dgm:pt modelId="{E79D32D1-D770-4490-8BA1-1BB475A6A3FB}" type="sibTrans" cxnId="{8CD96819-0CA6-4994-BBCD-00A0C0070608}">
      <dgm:prSet/>
      <dgm:spPr/>
      <dgm:t>
        <a:bodyPr/>
        <a:lstStyle/>
        <a:p>
          <a:endParaRPr lang="zh-CN" altLang="en-US"/>
        </a:p>
      </dgm:t>
    </dgm:pt>
    <dgm:pt modelId="{8A83672E-4FC3-4F19-AFD4-559486EF2453}">
      <dgm:prSet/>
      <dgm:spPr/>
      <dgm:t>
        <a:bodyPr/>
        <a:lstStyle/>
        <a:p>
          <a:pPr rtl="0"/>
          <a:r>
            <a:rPr lang="zh-CN"/>
            <a:t>软件生产是简单的拷贝</a:t>
          </a:r>
        </a:p>
      </dgm:t>
    </dgm:pt>
    <dgm:pt modelId="{57241654-AD48-4E39-9F48-DE8B2E5181C9}" type="parTrans" cxnId="{A727F33E-78FB-49E5-8D4A-4AF5F69E2784}">
      <dgm:prSet/>
      <dgm:spPr/>
      <dgm:t>
        <a:bodyPr/>
        <a:lstStyle/>
        <a:p>
          <a:endParaRPr lang="zh-CN" altLang="en-US"/>
        </a:p>
      </dgm:t>
    </dgm:pt>
    <dgm:pt modelId="{154AE2B5-30AB-4891-96DE-05F6087C591C}" type="sibTrans" cxnId="{A727F33E-78FB-49E5-8D4A-4AF5F69E2784}">
      <dgm:prSet/>
      <dgm:spPr/>
      <dgm:t>
        <a:bodyPr/>
        <a:lstStyle/>
        <a:p>
          <a:endParaRPr lang="zh-CN" altLang="en-US"/>
        </a:p>
      </dgm:t>
    </dgm:pt>
    <dgm:pt modelId="{A269E636-0137-43A4-BFD8-C27F22050F59}">
      <dgm:prSet/>
      <dgm:spPr/>
      <dgm:t>
        <a:bodyPr/>
        <a:lstStyle/>
        <a:p>
          <a:pPr rtl="0"/>
          <a:r>
            <a:rPr lang="zh-CN"/>
            <a:t>软件会多次修改</a:t>
          </a:r>
        </a:p>
      </dgm:t>
    </dgm:pt>
    <dgm:pt modelId="{07E7015E-A8AE-438B-A2B0-0A15BDE371FF}" type="parTrans" cxnId="{CBD73371-B02C-4850-9B9C-5BA70A4FF596}">
      <dgm:prSet/>
      <dgm:spPr/>
      <dgm:t>
        <a:bodyPr/>
        <a:lstStyle/>
        <a:p>
          <a:endParaRPr lang="zh-CN" altLang="en-US"/>
        </a:p>
      </dgm:t>
    </dgm:pt>
    <dgm:pt modelId="{4C7D9760-3771-44F2-A130-1344630C968A}" type="sibTrans" cxnId="{CBD73371-B02C-4850-9B9C-5BA70A4FF596}">
      <dgm:prSet/>
      <dgm:spPr/>
      <dgm:t>
        <a:bodyPr/>
        <a:lstStyle/>
        <a:p>
          <a:endParaRPr lang="zh-CN" altLang="en-US"/>
        </a:p>
      </dgm:t>
    </dgm:pt>
    <dgm:pt modelId="{FAD8128E-4DF2-4573-815A-A121CE678432}">
      <dgm:prSet/>
      <dgm:spPr/>
      <dgm:t>
        <a:bodyPr/>
        <a:lstStyle/>
        <a:p>
          <a:pPr rtl="0"/>
          <a:r>
            <a:rPr lang="zh-CN"/>
            <a:t>软件开发环境对产品影响较大</a:t>
          </a:r>
        </a:p>
      </dgm:t>
    </dgm:pt>
    <dgm:pt modelId="{4BF0F749-77B9-4B7A-8239-B7DE4AEAAFFD}" type="parTrans" cxnId="{25C87E96-AF74-4177-8D68-49A0A6A983FA}">
      <dgm:prSet/>
      <dgm:spPr/>
      <dgm:t>
        <a:bodyPr/>
        <a:lstStyle/>
        <a:p>
          <a:endParaRPr lang="zh-CN" altLang="en-US"/>
        </a:p>
      </dgm:t>
    </dgm:pt>
    <dgm:pt modelId="{F6F92DB5-0A8B-4593-AC46-5EE7927F5AAA}" type="sibTrans" cxnId="{25C87E96-AF74-4177-8D68-49A0A6A983FA}">
      <dgm:prSet/>
      <dgm:spPr/>
      <dgm:t>
        <a:bodyPr/>
        <a:lstStyle/>
        <a:p>
          <a:endParaRPr lang="zh-CN" altLang="en-US"/>
        </a:p>
      </dgm:t>
    </dgm:pt>
    <dgm:pt modelId="{2F1E90F2-BF58-4B46-82A1-916418455ACE}">
      <dgm:prSet/>
      <dgm:spPr/>
      <dgm:t>
        <a:bodyPr/>
        <a:lstStyle/>
        <a:p>
          <a:pPr rtl="0"/>
          <a:r>
            <a:rPr lang="zh-CN"/>
            <a:t>软件开发时间和工作量难以估计</a:t>
          </a:r>
        </a:p>
      </dgm:t>
    </dgm:pt>
    <dgm:pt modelId="{0AB22FD1-1A03-4E39-A312-3118B848C027}" type="parTrans" cxnId="{26374198-9189-4D28-A3A6-251ADEC55AE6}">
      <dgm:prSet/>
      <dgm:spPr/>
      <dgm:t>
        <a:bodyPr/>
        <a:lstStyle/>
        <a:p>
          <a:endParaRPr lang="zh-CN" altLang="en-US"/>
        </a:p>
      </dgm:t>
    </dgm:pt>
    <dgm:pt modelId="{B44A077E-23D5-4441-9919-59A095E6045D}" type="sibTrans" cxnId="{26374198-9189-4D28-A3A6-251ADEC55AE6}">
      <dgm:prSet/>
      <dgm:spPr/>
      <dgm:t>
        <a:bodyPr/>
        <a:lstStyle/>
        <a:p>
          <a:endParaRPr lang="zh-CN" altLang="en-US"/>
        </a:p>
      </dgm:t>
    </dgm:pt>
    <dgm:pt modelId="{AE5E7885-D43B-4F0A-9843-0F3662DE2D40}">
      <dgm:prSet/>
      <dgm:spPr/>
      <dgm:t>
        <a:bodyPr/>
        <a:lstStyle/>
        <a:p>
          <a:pPr rtl="0"/>
          <a:r>
            <a:rPr lang="zh-CN"/>
            <a:t>软件的开发进度几乎没有客观衡量标准</a:t>
          </a:r>
        </a:p>
      </dgm:t>
    </dgm:pt>
    <dgm:pt modelId="{733FB01F-1D46-4571-B78B-1B422661CA4C}" type="parTrans" cxnId="{1D308865-076E-4FCF-8A50-BB68BC583397}">
      <dgm:prSet/>
      <dgm:spPr/>
      <dgm:t>
        <a:bodyPr/>
        <a:lstStyle/>
        <a:p>
          <a:endParaRPr lang="zh-CN" altLang="en-US"/>
        </a:p>
      </dgm:t>
    </dgm:pt>
    <dgm:pt modelId="{AEE1B8BE-3DA4-42FA-9681-69C511448F6A}" type="sibTrans" cxnId="{1D308865-076E-4FCF-8A50-BB68BC583397}">
      <dgm:prSet/>
      <dgm:spPr/>
      <dgm:t>
        <a:bodyPr/>
        <a:lstStyle/>
        <a:p>
          <a:endParaRPr lang="zh-CN" altLang="en-US"/>
        </a:p>
      </dgm:t>
    </dgm:pt>
    <dgm:pt modelId="{BA187B90-E2C2-47E2-B7CD-53770188CF2F}">
      <dgm:prSet/>
      <dgm:spPr/>
      <dgm:t>
        <a:bodyPr/>
        <a:lstStyle/>
        <a:p>
          <a:pPr rtl="0"/>
          <a:r>
            <a:rPr lang="zh-CN"/>
            <a:t>软件测试非常困难</a:t>
          </a:r>
        </a:p>
      </dgm:t>
    </dgm:pt>
    <dgm:pt modelId="{F89DCE90-5B37-4865-A877-C46E943B93F3}" type="parTrans" cxnId="{F3142892-815E-405A-A2C2-6E045D7AB861}">
      <dgm:prSet/>
      <dgm:spPr/>
      <dgm:t>
        <a:bodyPr/>
        <a:lstStyle/>
        <a:p>
          <a:endParaRPr lang="zh-CN" altLang="en-US"/>
        </a:p>
      </dgm:t>
    </dgm:pt>
    <dgm:pt modelId="{48B9D541-C6D8-49AC-9519-9512466D5226}" type="sibTrans" cxnId="{F3142892-815E-405A-A2C2-6E045D7AB861}">
      <dgm:prSet/>
      <dgm:spPr/>
      <dgm:t>
        <a:bodyPr/>
        <a:lstStyle/>
        <a:p>
          <a:endParaRPr lang="zh-CN" altLang="en-US"/>
        </a:p>
      </dgm:t>
    </dgm:pt>
    <dgm:pt modelId="{25D6459C-DC62-4EDF-83EB-3D398C8ECAA3}">
      <dgm:prSet/>
      <dgm:spPr/>
      <dgm:t>
        <a:bodyPr/>
        <a:lstStyle/>
        <a:p>
          <a:pPr rtl="0"/>
          <a:r>
            <a:rPr lang="zh-CN"/>
            <a:t>软件不会磨损和老化</a:t>
          </a:r>
        </a:p>
      </dgm:t>
    </dgm:pt>
    <dgm:pt modelId="{7BDD87AC-16A5-42D8-8158-41538D25C2CA}" type="parTrans" cxnId="{D655BB6C-8E13-48BB-9E8E-95D9FA7D0902}">
      <dgm:prSet/>
      <dgm:spPr/>
      <dgm:t>
        <a:bodyPr/>
        <a:lstStyle/>
        <a:p>
          <a:endParaRPr lang="zh-CN" altLang="en-US"/>
        </a:p>
      </dgm:t>
    </dgm:pt>
    <dgm:pt modelId="{54F8819C-6BEB-46C8-8CE1-9F9C02F23B60}" type="sibTrans" cxnId="{D655BB6C-8E13-48BB-9E8E-95D9FA7D0902}">
      <dgm:prSet/>
      <dgm:spPr/>
      <dgm:t>
        <a:bodyPr/>
        <a:lstStyle/>
        <a:p>
          <a:endParaRPr lang="zh-CN" altLang="en-US"/>
        </a:p>
      </dgm:t>
    </dgm:pt>
    <dgm:pt modelId="{8DC3A194-A72E-48B3-A512-A7151DF9DC77}">
      <dgm:prSet/>
      <dgm:spPr/>
      <dgm:t>
        <a:bodyPr/>
        <a:lstStyle/>
        <a:p>
          <a:pPr rtl="0"/>
          <a:r>
            <a:rPr lang="zh-CN"/>
            <a:t>软件维护易产生新的问题</a:t>
          </a:r>
        </a:p>
      </dgm:t>
    </dgm:pt>
    <dgm:pt modelId="{5F62BB8F-18C6-40FA-8F44-BF1968AC1DA0}" type="parTrans" cxnId="{4AB80927-21B7-4978-B50D-7191172F50FB}">
      <dgm:prSet/>
      <dgm:spPr/>
      <dgm:t>
        <a:bodyPr/>
        <a:lstStyle/>
        <a:p>
          <a:endParaRPr lang="zh-CN" altLang="en-US"/>
        </a:p>
      </dgm:t>
    </dgm:pt>
    <dgm:pt modelId="{AB54A11C-D943-4A1F-8428-C97B9ED739CA}" type="sibTrans" cxnId="{4AB80927-21B7-4978-B50D-7191172F50FB}">
      <dgm:prSet/>
      <dgm:spPr/>
      <dgm:t>
        <a:bodyPr/>
        <a:lstStyle/>
        <a:p>
          <a:endParaRPr lang="zh-CN" altLang="en-US"/>
        </a:p>
      </dgm:t>
    </dgm:pt>
    <dgm:pt modelId="{DB6C1A9D-AFAE-457C-AF89-944471C0C08C}" type="pres">
      <dgm:prSet presAssocID="{1F39ADD0-474B-4E3B-9DFD-E8A966552FF5}" presName="Name0" presStyleCnt="0">
        <dgm:presLayoutVars>
          <dgm:dir/>
          <dgm:resizeHandles val="exact"/>
        </dgm:presLayoutVars>
      </dgm:prSet>
      <dgm:spPr/>
      <dgm:t>
        <a:bodyPr/>
        <a:lstStyle/>
        <a:p>
          <a:endParaRPr lang="zh-CN" altLang="en-US"/>
        </a:p>
      </dgm:t>
    </dgm:pt>
    <dgm:pt modelId="{2965237E-3527-4E67-BB7A-2A4B7020AB4C}" type="pres">
      <dgm:prSet presAssocID="{51835E54-1205-41CF-836C-52B215BEFA34}" presName="composite" presStyleCnt="0"/>
      <dgm:spPr/>
    </dgm:pt>
    <dgm:pt modelId="{7F1A8A9E-C43B-4C12-A55D-302A6AB6898B}" type="pres">
      <dgm:prSet presAssocID="{51835E54-1205-41CF-836C-52B215BEFA34}" presName="rect1" presStyleLbl="trAlignAcc1" presStyleIdx="0" presStyleCnt="9">
        <dgm:presLayoutVars>
          <dgm:bulletEnabled val="1"/>
        </dgm:presLayoutVars>
      </dgm:prSet>
      <dgm:spPr/>
      <dgm:t>
        <a:bodyPr/>
        <a:lstStyle/>
        <a:p>
          <a:endParaRPr lang="zh-CN" altLang="en-US"/>
        </a:p>
      </dgm:t>
    </dgm:pt>
    <dgm:pt modelId="{C065F59F-2AF4-474A-9FF2-A18679BE7E82}" type="pres">
      <dgm:prSet presAssocID="{51835E54-1205-41CF-836C-52B215BEFA34}" presName="rect2" presStyleLbl="fgImgPlace1" presStyleIdx="0" presStyleCnt="9"/>
      <dgm:spPr>
        <a:blipFill rotWithShape="1">
          <a:blip xmlns:r="http://schemas.openxmlformats.org/officeDocument/2006/relationships" r:embed="rId1"/>
          <a:stretch>
            <a:fillRect/>
          </a:stretch>
        </a:blipFill>
      </dgm:spPr>
    </dgm:pt>
    <dgm:pt modelId="{69053A56-A9B8-4CF6-9E68-9DB3B986271F}" type="pres">
      <dgm:prSet presAssocID="{E79D32D1-D770-4490-8BA1-1BB475A6A3FB}" presName="sibTrans" presStyleCnt="0"/>
      <dgm:spPr/>
    </dgm:pt>
    <dgm:pt modelId="{5279EC47-596F-4A5E-B21B-880A6F292362}" type="pres">
      <dgm:prSet presAssocID="{8A83672E-4FC3-4F19-AFD4-559486EF2453}" presName="composite" presStyleCnt="0"/>
      <dgm:spPr/>
    </dgm:pt>
    <dgm:pt modelId="{7A636794-4FD9-4C7F-9045-4D18A79F6FE2}" type="pres">
      <dgm:prSet presAssocID="{8A83672E-4FC3-4F19-AFD4-559486EF2453}" presName="rect1" presStyleLbl="trAlignAcc1" presStyleIdx="1" presStyleCnt="9">
        <dgm:presLayoutVars>
          <dgm:bulletEnabled val="1"/>
        </dgm:presLayoutVars>
      </dgm:prSet>
      <dgm:spPr/>
      <dgm:t>
        <a:bodyPr/>
        <a:lstStyle/>
        <a:p>
          <a:endParaRPr lang="zh-CN" altLang="en-US"/>
        </a:p>
      </dgm:t>
    </dgm:pt>
    <dgm:pt modelId="{815ACF70-ECE7-4164-A5BB-C31953EFD75B}" type="pres">
      <dgm:prSet presAssocID="{8A83672E-4FC3-4F19-AFD4-559486EF2453}" presName="rect2" presStyleLbl="fgImgPlace1" presStyleIdx="1" presStyleCnt="9"/>
      <dgm:spPr>
        <a:blipFill rotWithShape="1">
          <a:blip xmlns:r="http://schemas.openxmlformats.org/officeDocument/2006/relationships" r:embed="rId2"/>
          <a:stretch>
            <a:fillRect/>
          </a:stretch>
        </a:blipFill>
      </dgm:spPr>
    </dgm:pt>
    <dgm:pt modelId="{55602979-706C-4EF5-B249-E3A8908091CD}" type="pres">
      <dgm:prSet presAssocID="{154AE2B5-30AB-4891-96DE-05F6087C591C}" presName="sibTrans" presStyleCnt="0"/>
      <dgm:spPr/>
    </dgm:pt>
    <dgm:pt modelId="{55F14FE0-80EC-4D37-9C53-1C5F31A1D676}" type="pres">
      <dgm:prSet presAssocID="{A269E636-0137-43A4-BFD8-C27F22050F59}" presName="composite" presStyleCnt="0"/>
      <dgm:spPr/>
    </dgm:pt>
    <dgm:pt modelId="{12CC1F21-E754-4415-8FDA-0691FB3A8211}" type="pres">
      <dgm:prSet presAssocID="{A269E636-0137-43A4-BFD8-C27F22050F59}" presName="rect1" presStyleLbl="trAlignAcc1" presStyleIdx="2" presStyleCnt="9">
        <dgm:presLayoutVars>
          <dgm:bulletEnabled val="1"/>
        </dgm:presLayoutVars>
      </dgm:prSet>
      <dgm:spPr/>
      <dgm:t>
        <a:bodyPr/>
        <a:lstStyle/>
        <a:p>
          <a:endParaRPr lang="zh-CN" altLang="en-US"/>
        </a:p>
      </dgm:t>
    </dgm:pt>
    <dgm:pt modelId="{1EDD955E-F8B1-4D12-9325-E3FFE1571C1D}" type="pres">
      <dgm:prSet presAssocID="{A269E636-0137-43A4-BFD8-C27F22050F59}" presName="rect2" presStyleLbl="fgImgPlace1" presStyleIdx="2" presStyleCnt="9"/>
      <dgm:spPr>
        <a:blipFill rotWithShape="1">
          <a:blip xmlns:r="http://schemas.openxmlformats.org/officeDocument/2006/relationships" r:embed="rId3"/>
          <a:stretch>
            <a:fillRect/>
          </a:stretch>
        </a:blipFill>
      </dgm:spPr>
    </dgm:pt>
    <dgm:pt modelId="{36A073BB-1605-4555-8DBB-B3AC97F10EB5}" type="pres">
      <dgm:prSet presAssocID="{4C7D9760-3771-44F2-A130-1344630C968A}" presName="sibTrans" presStyleCnt="0"/>
      <dgm:spPr/>
    </dgm:pt>
    <dgm:pt modelId="{F8437475-57EA-472E-839F-21C755955BC4}" type="pres">
      <dgm:prSet presAssocID="{FAD8128E-4DF2-4573-815A-A121CE678432}" presName="composite" presStyleCnt="0"/>
      <dgm:spPr/>
    </dgm:pt>
    <dgm:pt modelId="{3E212F7C-07B3-4E92-A6DF-6E7FE755499C}" type="pres">
      <dgm:prSet presAssocID="{FAD8128E-4DF2-4573-815A-A121CE678432}" presName="rect1" presStyleLbl="trAlignAcc1" presStyleIdx="3" presStyleCnt="9">
        <dgm:presLayoutVars>
          <dgm:bulletEnabled val="1"/>
        </dgm:presLayoutVars>
      </dgm:prSet>
      <dgm:spPr/>
      <dgm:t>
        <a:bodyPr/>
        <a:lstStyle/>
        <a:p>
          <a:endParaRPr lang="zh-CN" altLang="en-US"/>
        </a:p>
      </dgm:t>
    </dgm:pt>
    <dgm:pt modelId="{718F49A0-8E10-4ACB-BCBC-F5991E0256E9}" type="pres">
      <dgm:prSet presAssocID="{FAD8128E-4DF2-4573-815A-A121CE678432}" presName="rect2" presStyleLbl="fgImgPlace1" presStyleIdx="3" presStyleCnt="9"/>
      <dgm:spPr>
        <a:blipFill rotWithShape="1">
          <a:blip xmlns:r="http://schemas.openxmlformats.org/officeDocument/2006/relationships" r:embed="rId4"/>
          <a:stretch>
            <a:fillRect/>
          </a:stretch>
        </a:blipFill>
      </dgm:spPr>
    </dgm:pt>
    <dgm:pt modelId="{3AEF9C95-926D-4DEF-888C-D2A5B8B5E65A}" type="pres">
      <dgm:prSet presAssocID="{F6F92DB5-0A8B-4593-AC46-5EE7927F5AAA}" presName="sibTrans" presStyleCnt="0"/>
      <dgm:spPr/>
    </dgm:pt>
    <dgm:pt modelId="{4B00FDB9-5A63-435B-B2EC-EC693087D00D}" type="pres">
      <dgm:prSet presAssocID="{2F1E90F2-BF58-4B46-82A1-916418455ACE}" presName="composite" presStyleCnt="0"/>
      <dgm:spPr/>
    </dgm:pt>
    <dgm:pt modelId="{F578FD9D-5673-4D42-A4D9-4A111EAB1B69}" type="pres">
      <dgm:prSet presAssocID="{2F1E90F2-BF58-4B46-82A1-916418455ACE}" presName="rect1" presStyleLbl="trAlignAcc1" presStyleIdx="4" presStyleCnt="9">
        <dgm:presLayoutVars>
          <dgm:bulletEnabled val="1"/>
        </dgm:presLayoutVars>
      </dgm:prSet>
      <dgm:spPr/>
      <dgm:t>
        <a:bodyPr/>
        <a:lstStyle/>
        <a:p>
          <a:endParaRPr lang="zh-CN" altLang="en-US"/>
        </a:p>
      </dgm:t>
    </dgm:pt>
    <dgm:pt modelId="{7A3EAED4-807C-4614-91C9-37C10B125FA8}" type="pres">
      <dgm:prSet presAssocID="{2F1E90F2-BF58-4B46-82A1-916418455ACE}" presName="rect2" presStyleLbl="fgImgPlace1" presStyleIdx="4" presStyleCnt="9"/>
      <dgm:spPr>
        <a:blipFill rotWithShape="1">
          <a:blip xmlns:r="http://schemas.openxmlformats.org/officeDocument/2006/relationships" r:embed="rId5"/>
          <a:stretch>
            <a:fillRect/>
          </a:stretch>
        </a:blipFill>
      </dgm:spPr>
    </dgm:pt>
    <dgm:pt modelId="{4385869E-5D33-41A1-AD12-5972DEEFB576}" type="pres">
      <dgm:prSet presAssocID="{B44A077E-23D5-4441-9919-59A095E6045D}" presName="sibTrans" presStyleCnt="0"/>
      <dgm:spPr/>
    </dgm:pt>
    <dgm:pt modelId="{C3A7835B-403F-40CE-A8E7-78FA074C27AD}" type="pres">
      <dgm:prSet presAssocID="{AE5E7885-D43B-4F0A-9843-0F3662DE2D40}" presName="composite" presStyleCnt="0"/>
      <dgm:spPr/>
    </dgm:pt>
    <dgm:pt modelId="{8C7F4A04-14A7-4F29-A969-98D96F018816}" type="pres">
      <dgm:prSet presAssocID="{AE5E7885-D43B-4F0A-9843-0F3662DE2D40}" presName="rect1" presStyleLbl="trAlignAcc1" presStyleIdx="5" presStyleCnt="9">
        <dgm:presLayoutVars>
          <dgm:bulletEnabled val="1"/>
        </dgm:presLayoutVars>
      </dgm:prSet>
      <dgm:spPr/>
      <dgm:t>
        <a:bodyPr/>
        <a:lstStyle/>
        <a:p>
          <a:endParaRPr lang="zh-CN" altLang="en-US"/>
        </a:p>
      </dgm:t>
    </dgm:pt>
    <dgm:pt modelId="{76752DC2-E69C-4F07-8965-A6F21563D567}" type="pres">
      <dgm:prSet presAssocID="{AE5E7885-D43B-4F0A-9843-0F3662DE2D40}" presName="rect2" presStyleLbl="fgImgPlace1" presStyleIdx="5" presStyleCnt="9"/>
      <dgm:spPr>
        <a:blipFill rotWithShape="1">
          <a:blip xmlns:r="http://schemas.openxmlformats.org/officeDocument/2006/relationships" r:embed="rId6"/>
          <a:stretch>
            <a:fillRect/>
          </a:stretch>
        </a:blipFill>
      </dgm:spPr>
    </dgm:pt>
    <dgm:pt modelId="{6DED0F71-D4F2-4AB6-A328-82CE427A7653}" type="pres">
      <dgm:prSet presAssocID="{AEE1B8BE-3DA4-42FA-9681-69C511448F6A}" presName="sibTrans" presStyleCnt="0"/>
      <dgm:spPr/>
    </dgm:pt>
    <dgm:pt modelId="{895D2BB7-699C-4866-A02F-7DB094D5C61C}" type="pres">
      <dgm:prSet presAssocID="{BA187B90-E2C2-47E2-B7CD-53770188CF2F}" presName="composite" presStyleCnt="0"/>
      <dgm:spPr/>
    </dgm:pt>
    <dgm:pt modelId="{5197BE8D-C753-4084-8887-F035F80184B5}" type="pres">
      <dgm:prSet presAssocID="{BA187B90-E2C2-47E2-B7CD-53770188CF2F}" presName="rect1" presStyleLbl="trAlignAcc1" presStyleIdx="6" presStyleCnt="9">
        <dgm:presLayoutVars>
          <dgm:bulletEnabled val="1"/>
        </dgm:presLayoutVars>
      </dgm:prSet>
      <dgm:spPr/>
      <dgm:t>
        <a:bodyPr/>
        <a:lstStyle/>
        <a:p>
          <a:endParaRPr lang="zh-CN" altLang="en-US"/>
        </a:p>
      </dgm:t>
    </dgm:pt>
    <dgm:pt modelId="{DA0488B0-093A-4567-9213-62A1113CC6D0}" type="pres">
      <dgm:prSet presAssocID="{BA187B90-E2C2-47E2-B7CD-53770188CF2F}" presName="rect2" presStyleLbl="fgImgPlace1" presStyleIdx="6" presStyleCnt="9"/>
      <dgm:spPr>
        <a:blipFill rotWithShape="1">
          <a:blip xmlns:r="http://schemas.openxmlformats.org/officeDocument/2006/relationships" r:embed="rId7"/>
          <a:stretch>
            <a:fillRect/>
          </a:stretch>
        </a:blipFill>
      </dgm:spPr>
    </dgm:pt>
    <dgm:pt modelId="{711D08C5-6DAD-46D2-8D96-52D12300D8AD}" type="pres">
      <dgm:prSet presAssocID="{48B9D541-C6D8-49AC-9519-9512466D5226}" presName="sibTrans" presStyleCnt="0"/>
      <dgm:spPr/>
    </dgm:pt>
    <dgm:pt modelId="{23A263B1-A561-4D4B-867A-CA3299AAF681}" type="pres">
      <dgm:prSet presAssocID="{25D6459C-DC62-4EDF-83EB-3D398C8ECAA3}" presName="composite" presStyleCnt="0"/>
      <dgm:spPr/>
    </dgm:pt>
    <dgm:pt modelId="{E66C0B60-3FEB-4E30-911C-7F4AAF598A50}" type="pres">
      <dgm:prSet presAssocID="{25D6459C-DC62-4EDF-83EB-3D398C8ECAA3}" presName="rect1" presStyleLbl="trAlignAcc1" presStyleIdx="7" presStyleCnt="9">
        <dgm:presLayoutVars>
          <dgm:bulletEnabled val="1"/>
        </dgm:presLayoutVars>
      </dgm:prSet>
      <dgm:spPr/>
      <dgm:t>
        <a:bodyPr/>
        <a:lstStyle/>
        <a:p>
          <a:endParaRPr lang="zh-CN" altLang="en-US"/>
        </a:p>
      </dgm:t>
    </dgm:pt>
    <dgm:pt modelId="{B26DFDF0-5961-4F9C-9B12-F24AF5AA23EF}" type="pres">
      <dgm:prSet presAssocID="{25D6459C-DC62-4EDF-83EB-3D398C8ECAA3}" presName="rect2" presStyleLbl="fgImgPlace1" presStyleIdx="7" presStyleCnt="9"/>
      <dgm:spPr>
        <a:blipFill rotWithShape="1">
          <a:blip xmlns:r="http://schemas.openxmlformats.org/officeDocument/2006/relationships" r:embed="rId8"/>
          <a:stretch>
            <a:fillRect/>
          </a:stretch>
        </a:blipFill>
      </dgm:spPr>
    </dgm:pt>
    <dgm:pt modelId="{24D9D58E-E9E3-444F-8597-08261EF061F5}" type="pres">
      <dgm:prSet presAssocID="{54F8819C-6BEB-46C8-8CE1-9F9C02F23B60}" presName="sibTrans" presStyleCnt="0"/>
      <dgm:spPr/>
    </dgm:pt>
    <dgm:pt modelId="{49478E36-D6A2-4DC5-A09D-1D86288719F5}" type="pres">
      <dgm:prSet presAssocID="{8DC3A194-A72E-48B3-A512-A7151DF9DC77}" presName="composite" presStyleCnt="0"/>
      <dgm:spPr/>
    </dgm:pt>
    <dgm:pt modelId="{C30CC732-CFE6-427D-A49C-AD9CC8EDF242}" type="pres">
      <dgm:prSet presAssocID="{8DC3A194-A72E-48B3-A512-A7151DF9DC77}" presName="rect1" presStyleLbl="trAlignAcc1" presStyleIdx="8" presStyleCnt="9">
        <dgm:presLayoutVars>
          <dgm:bulletEnabled val="1"/>
        </dgm:presLayoutVars>
      </dgm:prSet>
      <dgm:spPr/>
      <dgm:t>
        <a:bodyPr/>
        <a:lstStyle/>
        <a:p>
          <a:endParaRPr lang="zh-CN" altLang="en-US"/>
        </a:p>
      </dgm:t>
    </dgm:pt>
    <dgm:pt modelId="{C809D140-5D2E-448D-8C47-451677E82F7F}" type="pres">
      <dgm:prSet presAssocID="{8DC3A194-A72E-48B3-A512-A7151DF9DC77}" presName="rect2" presStyleLbl="fgImgPlace1" presStyleIdx="8" presStyleCnt="9"/>
      <dgm:spPr>
        <a:blipFill rotWithShape="1">
          <a:blip xmlns:r="http://schemas.openxmlformats.org/officeDocument/2006/relationships" r:embed="rId9"/>
          <a:stretch>
            <a:fillRect/>
          </a:stretch>
        </a:blipFill>
      </dgm:spPr>
    </dgm:pt>
  </dgm:ptLst>
  <dgm:cxnLst>
    <dgm:cxn modelId="{07620D18-4FB0-4B2B-9BBE-59C220781EE1}" type="presOf" srcId="{AE5E7885-D43B-4F0A-9843-0F3662DE2D40}" destId="{8C7F4A04-14A7-4F29-A969-98D96F018816}" srcOrd="0" destOrd="0" presId="urn:microsoft.com/office/officeart/2008/layout/PictureStrips"/>
    <dgm:cxn modelId="{25C87E96-AF74-4177-8D68-49A0A6A983FA}" srcId="{1F39ADD0-474B-4E3B-9DFD-E8A966552FF5}" destId="{FAD8128E-4DF2-4573-815A-A121CE678432}" srcOrd="3" destOrd="0" parTransId="{4BF0F749-77B9-4B7A-8239-B7DE4AEAAFFD}" sibTransId="{F6F92DB5-0A8B-4593-AC46-5EE7927F5AAA}"/>
    <dgm:cxn modelId="{A727F33E-78FB-49E5-8D4A-4AF5F69E2784}" srcId="{1F39ADD0-474B-4E3B-9DFD-E8A966552FF5}" destId="{8A83672E-4FC3-4F19-AFD4-559486EF2453}" srcOrd="1" destOrd="0" parTransId="{57241654-AD48-4E39-9F48-DE8B2E5181C9}" sibTransId="{154AE2B5-30AB-4891-96DE-05F6087C591C}"/>
    <dgm:cxn modelId="{BE50E2BC-C228-4D5C-80CE-F0FBB6A86F2E}" type="presOf" srcId="{8DC3A194-A72E-48B3-A512-A7151DF9DC77}" destId="{C30CC732-CFE6-427D-A49C-AD9CC8EDF242}" srcOrd="0" destOrd="0" presId="urn:microsoft.com/office/officeart/2008/layout/PictureStrips"/>
    <dgm:cxn modelId="{D655BB6C-8E13-48BB-9E8E-95D9FA7D0902}" srcId="{1F39ADD0-474B-4E3B-9DFD-E8A966552FF5}" destId="{25D6459C-DC62-4EDF-83EB-3D398C8ECAA3}" srcOrd="7" destOrd="0" parTransId="{7BDD87AC-16A5-42D8-8158-41538D25C2CA}" sibTransId="{54F8819C-6BEB-46C8-8CE1-9F9C02F23B60}"/>
    <dgm:cxn modelId="{6DC8DDCC-0B46-4B9B-A93B-4965FA803802}" type="presOf" srcId="{2F1E90F2-BF58-4B46-82A1-916418455ACE}" destId="{F578FD9D-5673-4D42-A4D9-4A111EAB1B69}" srcOrd="0" destOrd="0" presId="urn:microsoft.com/office/officeart/2008/layout/PictureStrips"/>
    <dgm:cxn modelId="{9DA63775-9ADE-46CD-BACB-8A8C5641CD43}" type="presOf" srcId="{25D6459C-DC62-4EDF-83EB-3D398C8ECAA3}" destId="{E66C0B60-3FEB-4E30-911C-7F4AAF598A50}" srcOrd="0" destOrd="0" presId="urn:microsoft.com/office/officeart/2008/layout/PictureStrips"/>
    <dgm:cxn modelId="{4AB80927-21B7-4978-B50D-7191172F50FB}" srcId="{1F39ADD0-474B-4E3B-9DFD-E8A966552FF5}" destId="{8DC3A194-A72E-48B3-A512-A7151DF9DC77}" srcOrd="8" destOrd="0" parTransId="{5F62BB8F-18C6-40FA-8F44-BF1968AC1DA0}" sibTransId="{AB54A11C-D943-4A1F-8428-C97B9ED739CA}"/>
    <dgm:cxn modelId="{57CE68B4-F6D2-46E1-89B6-0FC911B51BE2}" type="presOf" srcId="{1F39ADD0-474B-4E3B-9DFD-E8A966552FF5}" destId="{DB6C1A9D-AFAE-457C-AF89-944471C0C08C}" srcOrd="0" destOrd="0" presId="urn:microsoft.com/office/officeart/2008/layout/PictureStrips"/>
    <dgm:cxn modelId="{CBD73371-B02C-4850-9B9C-5BA70A4FF596}" srcId="{1F39ADD0-474B-4E3B-9DFD-E8A966552FF5}" destId="{A269E636-0137-43A4-BFD8-C27F22050F59}" srcOrd="2" destOrd="0" parTransId="{07E7015E-A8AE-438B-A2B0-0A15BDE371FF}" sibTransId="{4C7D9760-3771-44F2-A130-1344630C968A}"/>
    <dgm:cxn modelId="{B87908E3-BE9D-43D7-89EE-E282E601E6CD}" type="presOf" srcId="{51835E54-1205-41CF-836C-52B215BEFA34}" destId="{7F1A8A9E-C43B-4C12-A55D-302A6AB6898B}" srcOrd="0" destOrd="0" presId="urn:microsoft.com/office/officeart/2008/layout/PictureStrips"/>
    <dgm:cxn modelId="{1D308865-076E-4FCF-8A50-BB68BC583397}" srcId="{1F39ADD0-474B-4E3B-9DFD-E8A966552FF5}" destId="{AE5E7885-D43B-4F0A-9843-0F3662DE2D40}" srcOrd="5" destOrd="0" parTransId="{733FB01F-1D46-4571-B78B-1B422661CA4C}" sibTransId="{AEE1B8BE-3DA4-42FA-9681-69C511448F6A}"/>
    <dgm:cxn modelId="{76847270-883D-4EAF-B03A-8AA35ACC8C36}" type="presOf" srcId="{8A83672E-4FC3-4F19-AFD4-559486EF2453}" destId="{7A636794-4FD9-4C7F-9045-4D18A79F6FE2}" srcOrd="0" destOrd="0" presId="urn:microsoft.com/office/officeart/2008/layout/PictureStrips"/>
    <dgm:cxn modelId="{F3142892-815E-405A-A2C2-6E045D7AB861}" srcId="{1F39ADD0-474B-4E3B-9DFD-E8A966552FF5}" destId="{BA187B90-E2C2-47E2-B7CD-53770188CF2F}" srcOrd="6" destOrd="0" parTransId="{F89DCE90-5B37-4865-A877-C46E943B93F3}" sibTransId="{48B9D541-C6D8-49AC-9519-9512466D5226}"/>
    <dgm:cxn modelId="{F63A60E0-F60B-4ECD-A3D0-B83913EDEC04}" type="presOf" srcId="{A269E636-0137-43A4-BFD8-C27F22050F59}" destId="{12CC1F21-E754-4415-8FDA-0691FB3A8211}" srcOrd="0" destOrd="0" presId="urn:microsoft.com/office/officeart/2008/layout/PictureStrips"/>
    <dgm:cxn modelId="{26374198-9189-4D28-A3A6-251ADEC55AE6}" srcId="{1F39ADD0-474B-4E3B-9DFD-E8A966552FF5}" destId="{2F1E90F2-BF58-4B46-82A1-916418455ACE}" srcOrd="4" destOrd="0" parTransId="{0AB22FD1-1A03-4E39-A312-3118B848C027}" sibTransId="{B44A077E-23D5-4441-9919-59A095E6045D}"/>
    <dgm:cxn modelId="{8CD96819-0CA6-4994-BBCD-00A0C0070608}" srcId="{1F39ADD0-474B-4E3B-9DFD-E8A966552FF5}" destId="{51835E54-1205-41CF-836C-52B215BEFA34}" srcOrd="0" destOrd="0" parTransId="{37531EF2-ED69-47EA-A584-2171385E5E3E}" sibTransId="{E79D32D1-D770-4490-8BA1-1BB475A6A3FB}"/>
    <dgm:cxn modelId="{014FAD8F-D80E-4418-B9D8-E5B457139772}" type="presOf" srcId="{FAD8128E-4DF2-4573-815A-A121CE678432}" destId="{3E212F7C-07B3-4E92-A6DF-6E7FE755499C}" srcOrd="0" destOrd="0" presId="urn:microsoft.com/office/officeart/2008/layout/PictureStrips"/>
    <dgm:cxn modelId="{0CC9885C-6CC1-4146-AA65-AF1C69B0A19A}" type="presOf" srcId="{BA187B90-E2C2-47E2-B7CD-53770188CF2F}" destId="{5197BE8D-C753-4084-8887-F035F80184B5}" srcOrd="0" destOrd="0" presId="urn:microsoft.com/office/officeart/2008/layout/PictureStrips"/>
    <dgm:cxn modelId="{3CB9DDDE-5D9A-44D3-AC27-877E6ED2CAB3}" type="presParOf" srcId="{DB6C1A9D-AFAE-457C-AF89-944471C0C08C}" destId="{2965237E-3527-4E67-BB7A-2A4B7020AB4C}" srcOrd="0" destOrd="0" presId="urn:microsoft.com/office/officeart/2008/layout/PictureStrips"/>
    <dgm:cxn modelId="{08241DFA-3391-4F5D-9DAD-A6B76FC98A76}" type="presParOf" srcId="{2965237E-3527-4E67-BB7A-2A4B7020AB4C}" destId="{7F1A8A9E-C43B-4C12-A55D-302A6AB6898B}" srcOrd="0" destOrd="0" presId="urn:microsoft.com/office/officeart/2008/layout/PictureStrips"/>
    <dgm:cxn modelId="{988C98BA-C791-49DA-AF4F-2C3560B688A2}" type="presParOf" srcId="{2965237E-3527-4E67-BB7A-2A4B7020AB4C}" destId="{C065F59F-2AF4-474A-9FF2-A18679BE7E82}" srcOrd="1" destOrd="0" presId="urn:microsoft.com/office/officeart/2008/layout/PictureStrips"/>
    <dgm:cxn modelId="{9CE39B13-1162-47C8-998B-377B3FFC4715}" type="presParOf" srcId="{DB6C1A9D-AFAE-457C-AF89-944471C0C08C}" destId="{69053A56-A9B8-4CF6-9E68-9DB3B986271F}" srcOrd="1" destOrd="0" presId="urn:microsoft.com/office/officeart/2008/layout/PictureStrips"/>
    <dgm:cxn modelId="{516A85F8-D999-48B0-88A7-B7F9A4218A25}" type="presParOf" srcId="{DB6C1A9D-AFAE-457C-AF89-944471C0C08C}" destId="{5279EC47-596F-4A5E-B21B-880A6F292362}" srcOrd="2" destOrd="0" presId="urn:microsoft.com/office/officeart/2008/layout/PictureStrips"/>
    <dgm:cxn modelId="{E2B0CE39-2204-4E98-8F0D-60798304BBD1}" type="presParOf" srcId="{5279EC47-596F-4A5E-B21B-880A6F292362}" destId="{7A636794-4FD9-4C7F-9045-4D18A79F6FE2}" srcOrd="0" destOrd="0" presId="urn:microsoft.com/office/officeart/2008/layout/PictureStrips"/>
    <dgm:cxn modelId="{A5E51D8F-EE38-42C2-8A03-AFC616F7CD3E}" type="presParOf" srcId="{5279EC47-596F-4A5E-B21B-880A6F292362}" destId="{815ACF70-ECE7-4164-A5BB-C31953EFD75B}" srcOrd="1" destOrd="0" presId="urn:microsoft.com/office/officeart/2008/layout/PictureStrips"/>
    <dgm:cxn modelId="{1354DDDF-DE10-456A-B3DC-F3871589B66C}" type="presParOf" srcId="{DB6C1A9D-AFAE-457C-AF89-944471C0C08C}" destId="{55602979-706C-4EF5-B249-E3A8908091CD}" srcOrd="3" destOrd="0" presId="urn:microsoft.com/office/officeart/2008/layout/PictureStrips"/>
    <dgm:cxn modelId="{68945032-E839-49D1-98B8-AD6AA8C413DB}" type="presParOf" srcId="{DB6C1A9D-AFAE-457C-AF89-944471C0C08C}" destId="{55F14FE0-80EC-4D37-9C53-1C5F31A1D676}" srcOrd="4" destOrd="0" presId="urn:microsoft.com/office/officeart/2008/layout/PictureStrips"/>
    <dgm:cxn modelId="{D81AFF6E-04A9-4665-92A7-E708732322B9}" type="presParOf" srcId="{55F14FE0-80EC-4D37-9C53-1C5F31A1D676}" destId="{12CC1F21-E754-4415-8FDA-0691FB3A8211}" srcOrd="0" destOrd="0" presId="urn:microsoft.com/office/officeart/2008/layout/PictureStrips"/>
    <dgm:cxn modelId="{C4547BA3-008F-4884-A42D-3AE2ED0F40E3}" type="presParOf" srcId="{55F14FE0-80EC-4D37-9C53-1C5F31A1D676}" destId="{1EDD955E-F8B1-4D12-9325-E3FFE1571C1D}" srcOrd="1" destOrd="0" presId="urn:microsoft.com/office/officeart/2008/layout/PictureStrips"/>
    <dgm:cxn modelId="{FC320851-E7E7-4113-9562-87958E621998}" type="presParOf" srcId="{DB6C1A9D-AFAE-457C-AF89-944471C0C08C}" destId="{36A073BB-1605-4555-8DBB-B3AC97F10EB5}" srcOrd="5" destOrd="0" presId="urn:microsoft.com/office/officeart/2008/layout/PictureStrips"/>
    <dgm:cxn modelId="{CCE7B007-F55F-4057-B716-5272E8322167}" type="presParOf" srcId="{DB6C1A9D-AFAE-457C-AF89-944471C0C08C}" destId="{F8437475-57EA-472E-839F-21C755955BC4}" srcOrd="6" destOrd="0" presId="urn:microsoft.com/office/officeart/2008/layout/PictureStrips"/>
    <dgm:cxn modelId="{1DC0C61A-24A1-49D8-8139-B881832F9D3E}" type="presParOf" srcId="{F8437475-57EA-472E-839F-21C755955BC4}" destId="{3E212F7C-07B3-4E92-A6DF-6E7FE755499C}" srcOrd="0" destOrd="0" presId="urn:microsoft.com/office/officeart/2008/layout/PictureStrips"/>
    <dgm:cxn modelId="{1CD78B42-B78E-4953-8C64-E8AF995A6290}" type="presParOf" srcId="{F8437475-57EA-472E-839F-21C755955BC4}" destId="{718F49A0-8E10-4ACB-BCBC-F5991E0256E9}" srcOrd="1" destOrd="0" presId="urn:microsoft.com/office/officeart/2008/layout/PictureStrips"/>
    <dgm:cxn modelId="{38D6D611-1709-41B3-A47A-8AB0D7B17B2F}" type="presParOf" srcId="{DB6C1A9D-AFAE-457C-AF89-944471C0C08C}" destId="{3AEF9C95-926D-4DEF-888C-D2A5B8B5E65A}" srcOrd="7" destOrd="0" presId="urn:microsoft.com/office/officeart/2008/layout/PictureStrips"/>
    <dgm:cxn modelId="{A191B07D-10B3-4294-9147-7D00AD30D7B8}" type="presParOf" srcId="{DB6C1A9D-AFAE-457C-AF89-944471C0C08C}" destId="{4B00FDB9-5A63-435B-B2EC-EC693087D00D}" srcOrd="8" destOrd="0" presId="urn:microsoft.com/office/officeart/2008/layout/PictureStrips"/>
    <dgm:cxn modelId="{DE66738B-35B6-4256-9977-D5FA429BFAC9}" type="presParOf" srcId="{4B00FDB9-5A63-435B-B2EC-EC693087D00D}" destId="{F578FD9D-5673-4D42-A4D9-4A111EAB1B69}" srcOrd="0" destOrd="0" presId="urn:microsoft.com/office/officeart/2008/layout/PictureStrips"/>
    <dgm:cxn modelId="{8CBBAB7A-7C79-4F12-98C0-D259BDC35A4F}" type="presParOf" srcId="{4B00FDB9-5A63-435B-B2EC-EC693087D00D}" destId="{7A3EAED4-807C-4614-91C9-37C10B125FA8}" srcOrd="1" destOrd="0" presId="urn:microsoft.com/office/officeart/2008/layout/PictureStrips"/>
    <dgm:cxn modelId="{0FCB33C6-4AD0-456B-94B0-AC085BDCB6D9}" type="presParOf" srcId="{DB6C1A9D-AFAE-457C-AF89-944471C0C08C}" destId="{4385869E-5D33-41A1-AD12-5972DEEFB576}" srcOrd="9" destOrd="0" presId="urn:microsoft.com/office/officeart/2008/layout/PictureStrips"/>
    <dgm:cxn modelId="{1F378C84-4E37-4C52-AF6B-743F70283BE0}" type="presParOf" srcId="{DB6C1A9D-AFAE-457C-AF89-944471C0C08C}" destId="{C3A7835B-403F-40CE-A8E7-78FA074C27AD}" srcOrd="10" destOrd="0" presId="urn:microsoft.com/office/officeart/2008/layout/PictureStrips"/>
    <dgm:cxn modelId="{963CBBDA-CCD7-4855-AF05-15C5C7CFEA1E}" type="presParOf" srcId="{C3A7835B-403F-40CE-A8E7-78FA074C27AD}" destId="{8C7F4A04-14A7-4F29-A969-98D96F018816}" srcOrd="0" destOrd="0" presId="urn:microsoft.com/office/officeart/2008/layout/PictureStrips"/>
    <dgm:cxn modelId="{A84F3AD9-5E57-4FD4-ACD9-8A28D5D0D3D1}" type="presParOf" srcId="{C3A7835B-403F-40CE-A8E7-78FA074C27AD}" destId="{76752DC2-E69C-4F07-8965-A6F21563D567}" srcOrd="1" destOrd="0" presId="urn:microsoft.com/office/officeart/2008/layout/PictureStrips"/>
    <dgm:cxn modelId="{B9196E12-FE2E-4096-BA56-908B26A712AC}" type="presParOf" srcId="{DB6C1A9D-AFAE-457C-AF89-944471C0C08C}" destId="{6DED0F71-D4F2-4AB6-A328-82CE427A7653}" srcOrd="11" destOrd="0" presId="urn:microsoft.com/office/officeart/2008/layout/PictureStrips"/>
    <dgm:cxn modelId="{A5286640-DC39-4A3B-B860-4543A7423B96}" type="presParOf" srcId="{DB6C1A9D-AFAE-457C-AF89-944471C0C08C}" destId="{895D2BB7-699C-4866-A02F-7DB094D5C61C}" srcOrd="12" destOrd="0" presId="urn:microsoft.com/office/officeart/2008/layout/PictureStrips"/>
    <dgm:cxn modelId="{32237D86-A698-4FB7-9AF3-DF95C738D622}" type="presParOf" srcId="{895D2BB7-699C-4866-A02F-7DB094D5C61C}" destId="{5197BE8D-C753-4084-8887-F035F80184B5}" srcOrd="0" destOrd="0" presId="urn:microsoft.com/office/officeart/2008/layout/PictureStrips"/>
    <dgm:cxn modelId="{33115ACF-F3EF-41E8-B980-A17A35B92959}" type="presParOf" srcId="{895D2BB7-699C-4866-A02F-7DB094D5C61C}" destId="{DA0488B0-093A-4567-9213-62A1113CC6D0}" srcOrd="1" destOrd="0" presId="urn:microsoft.com/office/officeart/2008/layout/PictureStrips"/>
    <dgm:cxn modelId="{87D6BAAB-78DE-4DF5-A884-1869C8957890}" type="presParOf" srcId="{DB6C1A9D-AFAE-457C-AF89-944471C0C08C}" destId="{711D08C5-6DAD-46D2-8D96-52D12300D8AD}" srcOrd="13" destOrd="0" presId="urn:microsoft.com/office/officeart/2008/layout/PictureStrips"/>
    <dgm:cxn modelId="{6297215E-08E7-45D3-A1EC-BC877AD502B0}" type="presParOf" srcId="{DB6C1A9D-AFAE-457C-AF89-944471C0C08C}" destId="{23A263B1-A561-4D4B-867A-CA3299AAF681}" srcOrd="14" destOrd="0" presId="urn:microsoft.com/office/officeart/2008/layout/PictureStrips"/>
    <dgm:cxn modelId="{6B955B10-B9B2-4D0E-AC23-D39DADC039C8}" type="presParOf" srcId="{23A263B1-A561-4D4B-867A-CA3299AAF681}" destId="{E66C0B60-3FEB-4E30-911C-7F4AAF598A50}" srcOrd="0" destOrd="0" presId="urn:microsoft.com/office/officeart/2008/layout/PictureStrips"/>
    <dgm:cxn modelId="{EECF4CFA-03F6-4FC5-862B-46E4DE6005B5}" type="presParOf" srcId="{23A263B1-A561-4D4B-867A-CA3299AAF681}" destId="{B26DFDF0-5961-4F9C-9B12-F24AF5AA23EF}" srcOrd="1" destOrd="0" presId="urn:microsoft.com/office/officeart/2008/layout/PictureStrips"/>
    <dgm:cxn modelId="{15B18D44-71CD-44FB-A440-B857CBD37BC3}" type="presParOf" srcId="{DB6C1A9D-AFAE-457C-AF89-944471C0C08C}" destId="{24D9D58E-E9E3-444F-8597-08261EF061F5}" srcOrd="15" destOrd="0" presId="urn:microsoft.com/office/officeart/2008/layout/PictureStrips"/>
    <dgm:cxn modelId="{49B2BAC7-3686-4116-B71E-3ABE37C672CE}" type="presParOf" srcId="{DB6C1A9D-AFAE-457C-AF89-944471C0C08C}" destId="{49478E36-D6A2-4DC5-A09D-1D86288719F5}" srcOrd="16" destOrd="0" presId="urn:microsoft.com/office/officeart/2008/layout/PictureStrips"/>
    <dgm:cxn modelId="{F03C4EB4-98D9-4D44-9425-201EAABA9C99}" type="presParOf" srcId="{49478E36-D6A2-4DC5-A09D-1D86288719F5}" destId="{C30CC732-CFE6-427D-A49C-AD9CC8EDF242}" srcOrd="0" destOrd="0" presId="urn:microsoft.com/office/officeart/2008/layout/PictureStrips"/>
    <dgm:cxn modelId="{3F58C11D-037B-40E8-A5B1-E5EEC6A9914A}" type="presParOf" srcId="{49478E36-D6A2-4DC5-A09D-1D86288719F5}" destId="{C809D140-5D2E-448D-8C47-451677E82F7F}"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21A5EFF-885E-40C2-A2B7-B6124BA99676}" type="doc">
      <dgm:prSet loTypeId="urn:microsoft.com/office/officeart/2005/8/layout/hierarchy4" loCatId="list" qsTypeId="urn:microsoft.com/office/officeart/2005/8/quickstyle/simple1" qsCatId="simple" csTypeId="urn:microsoft.com/office/officeart/2005/8/colors/accent1_2" csCatId="accent1"/>
      <dgm:spPr/>
      <dgm:t>
        <a:bodyPr/>
        <a:lstStyle/>
        <a:p>
          <a:endParaRPr lang="zh-CN" altLang="en-US"/>
        </a:p>
      </dgm:t>
    </dgm:pt>
    <dgm:pt modelId="{C29C9CD6-281D-4CF0-84AD-04857EFA4147}">
      <dgm:prSet custT="1"/>
      <dgm:spPr/>
      <dgm:t>
        <a:bodyPr vert="eaVert"/>
        <a:lstStyle/>
        <a:p>
          <a:pPr rtl="0"/>
          <a:r>
            <a:rPr lang="zh-CN" altLang="en-US" sz="2400" dirty="0" smtClean="0"/>
            <a:t>使用阶段性生命周期计划的管理</a:t>
          </a:r>
          <a:endParaRPr lang="zh-CN" altLang="en-US" sz="2400" dirty="0"/>
        </a:p>
      </dgm:t>
    </dgm:pt>
    <dgm:pt modelId="{94D6708F-72B5-4CD2-8DC6-86B1199091AF}" type="parTrans" cxnId="{4459EAF4-2AA6-4C5F-9276-F95290BDEAE7}">
      <dgm:prSet/>
      <dgm:spPr/>
      <dgm:t>
        <a:bodyPr/>
        <a:lstStyle/>
        <a:p>
          <a:endParaRPr lang="zh-CN" altLang="en-US" sz="2000"/>
        </a:p>
      </dgm:t>
    </dgm:pt>
    <dgm:pt modelId="{87A4FA3E-F492-46AE-89E2-CB902C8466FC}" type="sibTrans" cxnId="{4459EAF4-2AA6-4C5F-9276-F95290BDEAE7}">
      <dgm:prSet/>
      <dgm:spPr/>
      <dgm:t>
        <a:bodyPr/>
        <a:lstStyle/>
        <a:p>
          <a:endParaRPr lang="zh-CN" altLang="en-US" sz="2000"/>
        </a:p>
      </dgm:t>
    </dgm:pt>
    <dgm:pt modelId="{1DC1FCB5-28E0-4043-807C-6C3DE65F00E6}">
      <dgm:prSet custT="1"/>
      <dgm:spPr/>
      <dgm:t>
        <a:bodyPr vert="eaVert"/>
        <a:lstStyle/>
        <a:p>
          <a:pPr rtl="0"/>
          <a:r>
            <a:rPr lang="zh-CN" altLang="en-US" sz="2400" dirty="0" smtClean="0"/>
            <a:t>进行连续的验证</a:t>
          </a:r>
          <a:endParaRPr lang="zh-CN" altLang="en-US" sz="2400" dirty="0"/>
        </a:p>
      </dgm:t>
    </dgm:pt>
    <dgm:pt modelId="{5BA38249-0DAE-4F67-8C1F-19331B2A06A8}" type="parTrans" cxnId="{8965EF30-6BAA-47A6-96B2-CD93941CE424}">
      <dgm:prSet/>
      <dgm:spPr/>
      <dgm:t>
        <a:bodyPr/>
        <a:lstStyle/>
        <a:p>
          <a:endParaRPr lang="zh-CN" altLang="en-US" sz="2000"/>
        </a:p>
      </dgm:t>
    </dgm:pt>
    <dgm:pt modelId="{D62B00AA-2684-47C7-BE79-6A7829746CC3}" type="sibTrans" cxnId="{8965EF30-6BAA-47A6-96B2-CD93941CE424}">
      <dgm:prSet/>
      <dgm:spPr/>
      <dgm:t>
        <a:bodyPr/>
        <a:lstStyle/>
        <a:p>
          <a:endParaRPr lang="zh-CN" altLang="en-US" sz="2000"/>
        </a:p>
      </dgm:t>
    </dgm:pt>
    <dgm:pt modelId="{329D679D-DD50-4AE1-93A6-42478BCE89D1}">
      <dgm:prSet custT="1"/>
      <dgm:spPr/>
      <dgm:t>
        <a:bodyPr vert="eaVert"/>
        <a:lstStyle/>
        <a:p>
          <a:pPr rtl="0"/>
          <a:r>
            <a:rPr lang="zh-CN" altLang="en-US" sz="2400" dirty="0" smtClean="0"/>
            <a:t>保证严格的产品控制</a:t>
          </a:r>
          <a:endParaRPr lang="zh-CN" altLang="en-US" sz="2400" dirty="0"/>
        </a:p>
      </dgm:t>
    </dgm:pt>
    <dgm:pt modelId="{CECD6932-5E3E-413D-8F2E-0CC6C5BBB6B2}" type="parTrans" cxnId="{68BB4FE0-BBEC-43E2-B71F-F6BF412BB941}">
      <dgm:prSet/>
      <dgm:spPr/>
      <dgm:t>
        <a:bodyPr/>
        <a:lstStyle/>
        <a:p>
          <a:endParaRPr lang="zh-CN" altLang="en-US" sz="2000"/>
        </a:p>
      </dgm:t>
    </dgm:pt>
    <dgm:pt modelId="{DA24F106-0D01-42A6-AE0F-DEA0AA927C89}" type="sibTrans" cxnId="{68BB4FE0-BBEC-43E2-B71F-F6BF412BB941}">
      <dgm:prSet/>
      <dgm:spPr/>
      <dgm:t>
        <a:bodyPr/>
        <a:lstStyle/>
        <a:p>
          <a:endParaRPr lang="zh-CN" altLang="en-US" sz="2000"/>
        </a:p>
      </dgm:t>
    </dgm:pt>
    <dgm:pt modelId="{5351BD6D-A20B-4399-97A8-F346C82F140F}">
      <dgm:prSet custT="1"/>
      <dgm:spPr/>
      <dgm:t>
        <a:bodyPr vert="eaVert"/>
        <a:lstStyle/>
        <a:p>
          <a:pPr rtl="0"/>
          <a:r>
            <a:rPr lang="zh-CN" sz="2400" dirty="0" smtClean="0"/>
            <a:t>使用现代编程工具</a:t>
          </a:r>
          <a:r>
            <a:rPr lang="en-US" sz="2400" dirty="0" smtClean="0"/>
            <a:t>/</a:t>
          </a:r>
          <a:r>
            <a:rPr lang="zh-CN" sz="2400" dirty="0" smtClean="0"/>
            <a:t>工程实践</a:t>
          </a:r>
          <a:endParaRPr lang="zh-CN" sz="2400" dirty="0"/>
        </a:p>
      </dgm:t>
    </dgm:pt>
    <dgm:pt modelId="{AF8E9915-2196-4509-9338-950F03B96F15}" type="parTrans" cxnId="{5C7A8FB8-B15B-4A5E-A2AA-F085393D83C7}">
      <dgm:prSet/>
      <dgm:spPr/>
      <dgm:t>
        <a:bodyPr/>
        <a:lstStyle/>
        <a:p>
          <a:endParaRPr lang="zh-CN" altLang="en-US" sz="2000"/>
        </a:p>
      </dgm:t>
    </dgm:pt>
    <dgm:pt modelId="{42435B42-F963-4E7E-8330-38AA271622F0}" type="sibTrans" cxnId="{5C7A8FB8-B15B-4A5E-A2AA-F085393D83C7}">
      <dgm:prSet/>
      <dgm:spPr/>
      <dgm:t>
        <a:bodyPr/>
        <a:lstStyle/>
        <a:p>
          <a:endParaRPr lang="zh-CN" altLang="en-US" sz="2000"/>
        </a:p>
      </dgm:t>
    </dgm:pt>
    <dgm:pt modelId="{7318DF6E-02F6-47F2-B961-6BBB81E10E88}">
      <dgm:prSet custT="1"/>
      <dgm:spPr/>
      <dgm:t>
        <a:bodyPr vert="eaVert"/>
        <a:lstStyle/>
        <a:p>
          <a:pPr rtl="0"/>
          <a:r>
            <a:rPr lang="zh-CN" altLang="en-US" sz="2400" smtClean="0"/>
            <a:t>保持清晰的责任分配</a:t>
          </a:r>
          <a:endParaRPr lang="zh-CN" altLang="en-US" sz="2400"/>
        </a:p>
      </dgm:t>
    </dgm:pt>
    <dgm:pt modelId="{61A38E76-B6A3-4CC7-949A-10F3678EA0FE}" type="parTrans" cxnId="{8C63B487-9868-4097-9CD6-E16BE4E7B4B1}">
      <dgm:prSet/>
      <dgm:spPr/>
      <dgm:t>
        <a:bodyPr/>
        <a:lstStyle/>
        <a:p>
          <a:endParaRPr lang="zh-CN" altLang="en-US" sz="2000"/>
        </a:p>
      </dgm:t>
    </dgm:pt>
    <dgm:pt modelId="{797EEC63-8BF2-4764-A1C5-328123D494F2}" type="sibTrans" cxnId="{8C63B487-9868-4097-9CD6-E16BE4E7B4B1}">
      <dgm:prSet/>
      <dgm:spPr/>
      <dgm:t>
        <a:bodyPr/>
        <a:lstStyle/>
        <a:p>
          <a:endParaRPr lang="zh-CN" altLang="en-US" sz="2000"/>
        </a:p>
      </dgm:t>
    </dgm:pt>
    <dgm:pt modelId="{8FED3829-5A10-4671-A687-2497ABD28265}">
      <dgm:prSet custT="1"/>
      <dgm:spPr/>
      <dgm:t>
        <a:bodyPr vert="eaVert"/>
        <a:lstStyle/>
        <a:p>
          <a:pPr rtl="0"/>
          <a:r>
            <a:rPr lang="zh-CN" altLang="en-US" sz="2400" dirty="0" smtClean="0"/>
            <a:t>用更好更少的人</a:t>
          </a:r>
          <a:endParaRPr lang="zh-CN" altLang="en-US" sz="2400" dirty="0"/>
        </a:p>
      </dgm:t>
    </dgm:pt>
    <dgm:pt modelId="{FBB241B1-5B86-4F8E-B462-DF2238265598}" type="parTrans" cxnId="{947207FA-3FDB-43EC-86A6-209903F1BE4C}">
      <dgm:prSet/>
      <dgm:spPr/>
      <dgm:t>
        <a:bodyPr/>
        <a:lstStyle/>
        <a:p>
          <a:endParaRPr lang="zh-CN" altLang="en-US" sz="2000"/>
        </a:p>
      </dgm:t>
    </dgm:pt>
    <dgm:pt modelId="{07DD8CB8-A45B-47D5-BC48-DE291A841679}" type="sibTrans" cxnId="{947207FA-3FDB-43EC-86A6-209903F1BE4C}">
      <dgm:prSet/>
      <dgm:spPr/>
      <dgm:t>
        <a:bodyPr/>
        <a:lstStyle/>
        <a:p>
          <a:endParaRPr lang="zh-CN" altLang="en-US" sz="2000"/>
        </a:p>
      </dgm:t>
    </dgm:pt>
    <dgm:pt modelId="{FFBF21C4-159A-44C4-96F6-5F073AFF16F6}">
      <dgm:prSet custT="1"/>
      <dgm:spPr/>
      <dgm:t>
        <a:bodyPr vert="eaVert"/>
        <a:lstStyle/>
        <a:p>
          <a:pPr rtl="0"/>
          <a:r>
            <a:rPr lang="zh-CN" altLang="en-US" sz="2400" dirty="0" smtClean="0"/>
            <a:t>保持过程改进</a:t>
          </a:r>
          <a:endParaRPr lang="zh-CN" altLang="en-US" sz="2400" dirty="0"/>
        </a:p>
      </dgm:t>
    </dgm:pt>
    <dgm:pt modelId="{F477108B-CA43-4BBA-AFCF-DC2221AEA9F4}" type="parTrans" cxnId="{637AB271-41F3-498C-AB0A-4CFC0DF82E06}">
      <dgm:prSet/>
      <dgm:spPr/>
      <dgm:t>
        <a:bodyPr/>
        <a:lstStyle/>
        <a:p>
          <a:endParaRPr lang="zh-CN" altLang="en-US" sz="2000"/>
        </a:p>
      </dgm:t>
    </dgm:pt>
    <dgm:pt modelId="{DBAC58C7-6131-498E-8F9E-DEEE52CCFC4B}" type="sibTrans" cxnId="{637AB271-41F3-498C-AB0A-4CFC0DF82E06}">
      <dgm:prSet/>
      <dgm:spPr/>
      <dgm:t>
        <a:bodyPr/>
        <a:lstStyle/>
        <a:p>
          <a:endParaRPr lang="zh-CN" altLang="en-US" sz="2000"/>
        </a:p>
      </dgm:t>
    </dgm:pt>
    <dgm:pt modelId="{1A92F84C-DA68-4E91-9CCD-E02A02F8EB02}" type="pres">
      <dgm:prSet presAssocID="{E21A5EFF-885E-40C2-A2B7-B6124BA99676}" presName="Name0" presStyleCnt="0">
        <dgm:presLayoutVars>
          <dgm:chPref val="1"/>
          <dgm:dir/>
          <dgm:animOne val="branch"/>
          <dgm:animLvl val="lvl"/>
          <dgm:resizeHandles/>
        </dgm:presLayoutVars>
      </dgm:prSet>
      <dgm:spPr/>
      <dgm:t>
        <a:bodyPr/>
        <a:lstStyle/>
        <a:p>
          <a:endParaRPr lang="zh-CN" altLang="en-US"/>
        </a:p>
      </dgm:t>
    </dgm:pt>
    <dgm:pt modelId="{67E11B71-E173-4C73-98F0-9FA321700D82}" type="pres">
      <dgm:prSet presAssocID="{C29C9CD6-281D-4CF0-84AD-04857EFA4147}" presName="vertOne" presStyleCnt="0"/>
      <dgm:spPr/>
    </dgm:pt>
    <dgm:pt modelId="{5F58ACF6-3348-42A2-93D7-AA1145140461}" type="pres">
      <dgm:prSet presAssocID="{C29C9CD6-281D-4CF0-84AD-04857EFA4147}" presName="txOne" presStyleLbl="node0" presStyleIdx="0" presStyleCnt="7">
        <dgm:presLayoutVars>
          <dgm:chPref val="3"/>
        </dgm:presLayoutVars>
      </dgm:prSet>
      <dgm:spPr/>
      <dgm:t>
        <a:bodyPr/>
        <a:lstStyle/>
        <a:p>
          <a:endParaRPr lang="zh-CN" altLang="en-US"/>
        </a:p>
      </dgm:t>
    </dgm:pt>
    <dgm:pt modelId="{0B4BDC58-89B8-44FA-8AEB-E3FAC0C3E8B3}" type="pres">
      <dgm:prSet presAssocID="{C29C9CD6-281D-4CF0-84AD-04857EFA4147}" presName="horzOne" presStyleCnt="0"/>
      <dgm:spPr/>
    </dgm:pt>
    <dgm:pt modelId="{98A3A7B3-98BD-453A-AB4F-5E28C7DD8543}" type="pres">
      <dgm:prSet presAssocID="{87A4FA3E-F492-46AE-89E2-CB902C8466FC}" presName="sibSpaceOne" presStyleCnt="0"/>
      <dgm:spPr/>
    </dgm:pt>
    <dgm:pt modelId="{A14D72FB-1E36-47AA-9C08-AEFCBFCAFCD9}" type="pres">
      <dgm:prSet presAssocID="{1DC1FCB5-28E0-4043-807C-6C3DE65F00E6}" presName="vertOne" presStyleCnt="0"/>
      <dgm:spPr/>
    </dgm:pt>
    <dgm:pt modelId="{74CB1823-472C-4892-95AA-9C9E7AC573AE}" type="pres">
      <dgm:prSet presAssocID="{1DC1FCB5-28E0-4043-807C-6C3DE65F00E6}" presName="txOne" presStyleLbl="node0" presStyleIdx="1" presStyleCnt="7">
        <dgm:presLayoutVars>
          <dgm:chPref val="3"/>
        </dgm:presLayoutVars>
      </dgm:prSet>
      <dgm:spPr/>
      <dgm:t>
        <a:bodyPr/>
        <a:lstStyle/>
        <a:p>
          <a:endParaRPr lang="zh-CN" altLang="en-US"/>
        </a:p>
      </dgm:t>
    </dgm:pt>
    <dgm:pt modelId="{244D7F4C-0038-41D2-8134-C4FB8A8BA81C}" type="pres">
      <dgm:prSet presAssocID="{1DC1FCB5-28E0-4043-807C-6C3DE65F00E6}" presName="horzOne" presStyleCnt="0"/>
      <dgm:spPr/>
    </dgm:pt>
    <dgm:pt modelId="{02A13BB6-61F2-4DBA-86BC-9169B4820FB2}" type="pres">
      <dgm:prSet presAssocID="{D62B00AA-2684-47C7-BE79-6A7829746CC3}" presName="sibSpaceOne" presStyleCnt="0"/>
      <dgm:spPr/>
    </dgm:pt>
    <dgm:pt modelId="{1A713059-7CDF-4C9B-8A2E-48237E7A6317}" type="pres">
      <dgm:prSet presAssocID="{329D679D-DD50-4AE1-93A6-42478BCE89D1}" presName="vertOne" presStyleCnt="0"/>
      <dgm:spPr/>
    </dgm:pt>
    <dgm:pt modelId="{0F5C06C5-2921-4D53-B80F-C2CAF7C51757}" type="pres">
      <dgm:prSet presAssocID="{329D679D-DD50-4AE1-93A6-42478BCE89D1}" presName="txOne" presStyleLbl="node0" presStyleIdx="2" presStyleCnt="7">
        <dgm:presLayoutVars>
          <dgm:chPref val="3"/>
        </dgm:presLayoutVars>
      </dgm:prSet>
      <dgm:spPr/>
      <dgm:t>
        <a:bodyPr/>
        <a:lstStyle/>
        <a:p>
          <a:endParaRPr lang="zh-CN" altLang="en-US"/>
        </a:p>
      </dgm:t>
    </dgm:pt>
    <dgm:pt modelId="{3A9C809A-C3F6-4BEA-968C-8AA932858CAD}" type="pres">
      <dgm:prSet presAssocID="{329D679D-DD50-4AE1-93A6-42478BCE89D1}" presName="horzOne" presStyleCnt="0"/>
      <dgm:spPr/>
    </dgm:pt>
    <dgm:pt modelId="{24483327-79C0-40F7-ACA0-4CC9EEA334C1}" type="pres">
      <dgm:prSet presAssocID="{DA24F106-0D01-42A6-AE0F-DEA0AA927C89}" presName="sibSpaceOne" presStyleCnt="0"/>
      <dgm:spPr/>
    </dgm:pt>
    <dgm:pt modelId="{D04FF049-ADF9-4F87-AD15-AE42B655D3F8}" type="pres">
      <dgm:prSet presAssocID="{5351BD6D-A20B-4399-97A8-F346C82F140F}" presName="vertOne" presStyleCnt="0"/>
      <dgm:spPr/>
    </dgm:pt>
    <dgm:pt modelId="{FD4F0486-E0B6-4A7B-B78D-C9E7E41BA58C}" type="pres">
      <dgm:prSet presAssocID="{5351BD6D-A20B-4399-97A8-F346C82F140F}" presName="txOne" presStyleLbl="node0" presStyleIdx="3" presStyleCnt="7">
        <dgm:presLayoutVars>
          <dgm:chPref val="3"/>
        </dgm:presLayoutVars>
      </dgm:prSet>
      <dgm:spPr/>
      <dgm:t>
        <a:bodyPr/>
        <a:lstStyle/>
        <a:p>
          <a:endParaRPr lang="zh-CN" altLang="en-US"/>
        </a:p>
      </dgm:t>
    </dgm:pt>
    <dgm:pt modelId="{3DEA5F71-76FD-47B6-934D-EEC44A9FA5F4}" type="pres">
      <dgm:prSet presAssocID="{5351BD6D-A20B-4399-97A8-F346C82F140F}" presName="horzOne" presStyleCnt="0"/>
      <dgm:spPr/>
    </dgm:pt>
    <dgm:pt modelId="{A18DB5F9-63AB-43E5-BDAD-F1C19BA64152}" type="pres">
      <dgm:prSet presAssocID="{42435B42-F963-4E7E-8330-38AA271622F0}" presName="sibSpaceOne" presStyleCnt="0"/>
      <dgm:spPr/>
    </dgm:pt>
    <dgm:pt modelId="{F72F0943-AA25-4008-8BBA-055EF32F754A}" type="pres">
      <dgm:prSet presAssocID="{7318DF6E-02F6-47F2-B961-6BBB81E10E88}" presName="vertOne" presStyleCnt="0"/>
      <dgm:spPr/>
    </dgm:pt>
    <dgm:pt modelId="{BFFF0A11-2F60-467F-AB36-59F130F0669D}" type="pres">
      <dgm:prSet presAssocID="{7318DF6E-02F6-47F2-B961-6BBB81E10E88}" presName="txOne" presStyleLbl="node0" presStyleIdx="4" presStyleCnt="7">
        <dgm:presLayoutVars>
          <dgm:chPref val="3"/>
        </dgm:presLayoutVars>
      </dgm:prSet>
      <dgm:spPr/>
      <dgm:t>
        <a:bodyPr/>
        <a:lstStyle/>
        <a:p>
          <a:endParaRPr lang="zh-CN" altLang="en-US"/>
        </a:p>
      </dgm:t>
    </dgm:pt>
    <dgm:pt modelId="{F197CFB2-8419-408C-B4D2-9126E2D5BE44}" type="pres">
      <dgm:prSet presAssocID="{7318DF6E-02F6-47F2-B961-6BBB81E10E88}" presName="horzOne" presStyleCnt="0"/>
      <dgm:spPr/>
    </dgm:pt>
    <dgm:pt modelId="{F7F3A645-AA45-4127-8F0F-B4F535252C5B}" type="pres">
      <dgm:prSet presAssocID="{797EEC63-8BF2-4764-A1C5-328123D494F2}" presName="sibSpaceOne" presStyleCnt="0"/>
      <dgm:spPr/>
    </dgm:pt>
    <dgm:pt modelId="{21C63BB0-EC3F-44CD-9650-FABBF6EEF892}" type="pres">
      <dgm:prSet presAssocID="{8FED3829-5A10-4671-A687-2497ABD28265}" presName="vertOne" presStyleCnt="0"/>
      <dgm:spPr/>
    </dgm:pt>
    <dgm:pt modelId="{B0B418E0-6231-41B7-9684-079C14797163}" type="pres">
      <dgm:prSet presAssocID="{8FED3829-5A10-4671-A687-2497ABD28265}" presName="txOne" presStyleLbl="node0" presStyleIdx="5" presStyleCnt="7">
        <dgm:presLayoutVars>
          <dgm:chPref val="3"/>
        </dgm:presLayoutVars>
      </dgm:prSet>
      <dgm:spPr/>
      <dgm:t>
        <a:bodyPr/>
        <a:lstStyle/>
        <a:p>
          <a:endParaRPr lang="zh-CN" altLang="en-US"/>
        </a:p>
      </dgm:t>
    </dgm:pt>
    <dgm:pt modelId="{03E8A24D-E386-4D3B-A145-D5823BBD8DF1}" type="pres">
      <dgm:prSet presAssocID="{8FED3829-5A10-4671-A687-2497ABD28265}" presName="horzOne" presStyleCnt="0"/>
      <dgm:spPr/>
    </dgm:pt>
    <dgm:pt modelId="{5A3D6129-24F6-4B1A-BDEF-8A7100A6DB78}" type="pres">
      <dgm:prSet presAssocID="{07DD8CB8-A45B-47D5-BC48-DE291A841679}" presName="sibSpaceOne" presStyleCnt="0"/>
      <dgm:spPr/>
    </dgm:pt>
    <dgm:pt modelId="{BA6CE303-8C0B-48B7-8D67-7C751491BABB}" type="pres">
      <dgm:prSet presAssocID="{FFBF21C4-159A-44C4-96F6-5F073AFF16F6}" presName="vertOne" presStyleCnt="0"/>
      <dgm:spPr/>
    </dgm:pt>
    <dgm:pt modelId="{E623B23F-D630-4BE5-9CC2-712A6911AAE6}" type="pres">
      <dgm:prSet presAssocID="{FFBF21C4-159A-44C4-96F6-5F073AFF16F6}" presName="txOne" presStyleLbl="node0" presStyleIdx="6" presStyleCnt="7">
        <dgm:presLayoutVars>
          <dgm:chPref val="3"/>
        </dgm:presLayoutVars>
      </dgm:prSet>
      <dgm:spPr/>
      <dgm:t>
        <a:bodyPr/>
        <a:lstStyle/>
        <a:p>
          <a:endParaRPr lang="zh-CN" altLang="en-US"/>
        </a:p>
      </dgm:t>
    </dgm:pt>
    <dgm:pt modelId="{8B632EEF-126C-4DF0-B9CF-527402EC2769}" type="pres">
      <dgm:prSet presAssocID="{FFBF21C4-159A-44C4-96F6-5F073AFF16F6}" presName="horzOne" presStyleCnt="0"/>
      <dgm:spPr/>
    </dgm:pt>
  </dgm:ptLst>
  <dgm:cxnLst>
    <dgm:cxn modelId="{0EE2F6AE-E6FB-412E-AD0D-33993F34CA27}" type="presOf" srcId="{1DC1FCB5-28E0-4043-807C-6C3DE65F00E6}" destId="{74CB1823-472C-4892-95AA-9C9E7AC573AE}" srcOrd="0" destOrd="0" presId="urn:microsoft.com/office/officeart/2005/8/layout/hierarchy4"/>
    <dgm:cxn modelId="{82891411-EDC8-4554-87A8-7D4F99829EC3}" type="presOf" srcId="{C29C9CD6-281D-4CF0-84AD-04857EFA4147}" destId="{5F58ACF6-3348-42A2-93D7-AA1145140461}" srcOrd="0" destOrd="0" presId="urn:microsoft.com/office/officeart/2005/8/layout/hierarchy4"/>
    <dgm:cxn modelId="{3D26799F-8BA6-4985-8E56-9E865B96A006}" type="presOf" srcId="{8FED3829-5A10-4671-A687-2497ABD28265}" destId="{B0B418E0-6231-41B7-9684-079C14797163}" srcOrd="0" destOrd="0" presId="urn:microsoft.com/office/officeart/2005/8/layout/hierarchy4"/>
    <dgm:cxn modelId="{637AB271-41F3-498C-AB0A-4CFC0DF82E06}" srcId="{E21A5EFF-885E-40C2-A2B7-B6124BA99676}" destId="{FFBF21C4-159A-44C4-96F6-5F073AFF16F6}" srcOrd="6" destOrd="0" parTransId="{F477108B-CA43-4BBA-AFCF-DC2221AEA9F4}" sibTransId="{DBAC58C7-6131-498E-8F9E-DEEE52CCFC4B}"/>
    <dgm:cxn modelId="{F508D964-FD2E-4938-BC95-A078A2D44D89}" type="presOf" srcId="{7318DF6E-02F6-47F2-B961-6BBB81E10E88}" destId="{BFFF0A11-2F60-467F-AB36-59F130F0669D}" srcOrd="0" destOrd="0" presId="urn:microsoft.com/office/officeart/2005/8/layout/hierarchy4"/>
    <dgm:cxn modelId="{4459EAF4-2AA6-4C5F-9276-F95290BDEAE7}" srcId="{E21A5EFF-885E-40C2-A2B7-B6124BA99676}" destId="{C29C9CD6-281D-4CF0-84AD-04857EFA4147}" srcOrd="0" destOrd="0" parTransId="{94D6708F-72B5-4CD2-8DC6-86B1199091AF}" sibTransId="{87A4FA3E-F492-46AE-89E2-CB902C8466FC}"/>
    <dgm:cxn modelId="{3BBD7ECA-1D90-4C1F-A891-C0EBB5814D3C}" type="presOf" srcId="{5351BD6D-A20B-4399-97A8-F346C82F140F}" destId="{FD4F0486-E0B6-4A7B-B78D-C9E7E41BA58C}" srcOrd="0" destOrd="0" presId="urn:microsoft.com/office/officeart/2005/8/layout/hierarchy4"/>
    <dgm:cxn modelId="{8748A039-FCE9-4A4A-8ADD-3DA0D04FA6F9}" type="presOf" srcId="{329D679D-DD50-4AE1-93A6-42478BCE89D1}" destId="{0F5C06C5-2921-4D53-B80F-C2CAF7C51757}" srcOrd="0" destOrd="0" presId="urn:microsoft.com/office/officeart/2005/8/layout/hierarchy4"/>
    <dgm:cxn modelId="{947207FA-3FDB-43EC-86A6-209903F1BE4C}" srcId="{E21A5EFF-885E-40C2-A2B7-B6124BA99676}" destId="{8FED3829-5A10-4671-A687-2497ABD28265}" srcOrd="5" destOrd="0" parTransId="{FBB241B1-5B86-4F8E-B462-DF2238265598}" sibTransId="{07DD8CB8-A45B-47D5-BC48-DE291A841679}"/>
    <dgm:cxn modelId="{68BB4FE0-BBEC-43E2-B71F-F6BF412BB941}" srcId="{E21A5EFF-885E-40C2-A2B7-B6124BA99676}" destId="{329D679D-DD50-4AE1-93A6-42478BCE89D1}" srcOrd="2" destOrd="0" parTransId="{CECD6932-5E3E-413D-8F2E-0CC6C5BBB6B2}" sibTransId="{DA24F106-0D01-42A6-AE0F-DEA0AA927C89}"/>
    <dgm:cxn modelId="{139B5851-C224-425C-90BB-51F1EF6338FE}" type="presOf" srcId="{E21A5EFF-885E-40C2-A2B7-B6124BA99676}" destId="{1A92F84C-DA68-4E91-9CCD-E02A02F8EB02}" srcOrd="0" destOrd="0" presId="urn:microsoft.com/office/officeart/2005/8/layout/hierarchy4"/>
    <dgm:cxn modelId="{58CEAAD4-9B5F-4681-A776-5DB94467E334}" type="presOf" srcId="{FFBF21C4-159A-44C4-96F6-5F073AFF16F6}" destId="{E623B23F-D630-4BE5-9CC2-712A6911AAE6}" srcOrd="0" destOrd="0" presId="urn:microsoft.com/office/officeart/2005/8/layout/hierarchy4"/>
    <dgm:cxn modelId="{5C7A8FB8-B15B-4A5E-A2AA-F085393D83C7}" srcId="{E21A5EFF-885E-40C2-A2B7-B6124BA99676}" destId="{5351BD6D-A20B-4399-97A8-F346C82F140F}" srcOrd="3" destOrd="0" parTransId="{AF8E9915-2196-4509-9338-950F03B96F15}" sibTransId="{42435B42-F963-4E7E-8330-38AA271622F0}"/>
    <dgm:cxn modelId="{8965EF30-6BAA-47A6-96B2-CD93941CE424}" srcId="{E21A5EFF-885E-40C2-A2B7-B6124BA99676}" destId="{1DC1FCB5-28E0-4043-807C-6C3DE65F00E6}" srcOrd="1" destOrd="0" parTransId="{5BA38249-0DAE-4F67-8C1F-19331B2A06A8}" sibTransId="{D62B00AA-2684-47C7-BE79-6A7829746CC3}"/>
    <dgm:cxn modelId="{8C63B487-9868-4097-9CD6-E16BE4E7B4B1}" srcId="{E21A5EFF-885E-40C2-A2B7-B6124BA99676}" destId="{7318DF6E-02F6-47F2-B961-6BBB81E10E88}" srcOrd="4" destOrd="0" parTransId="{61A38E76-B6A3-4CC7-949A-10F3678EA0FE}" sibTransId="{797EEC63-8BF2-4764-A1C5-328123D494F2}"/>
    <dgm:cxn modelId="{AA9A2F31-912B-4C49-B7CC-4475D0C45F87}" type="presParOf" srcId="{1A92F84C-DA68-4E91-9CCD-E02A02F8EB02}" destId="{67E11B71-E173-4C73-98F0-9FA321700D82}" srcOrd="0" destOrd="0" presId="urn:microsoft.com/office/officeart/2005/8/layout/hierarchy4"/>
    <dgm:cxn modelId="{DB0790DE-BD2A-4257-BBD2-4A6E81784C43}" type="presParOf" srcId="{67E11B71-E173-4C73-98F0-9FA321700D82}" destId="{5F58ACF6-3348-42A2-93D7-AA1145140461}" srcOrd="0" destOrd="0" presId="urn:microsoft.com/office/officeart/2005/8/layout/hierarchy4"/>
    <dgm:cxn modelId="{974B03E4-0CFD-4FA6-BB29-1F160FA32588}" type="presParOf" srcId="{67E11B71-E173-4C73-98F0-9FA321700D82}" destId="{0B4BDC58-89B8-44FA-8AEB-E3FAC0C3E8B3}" srcOrd="1" destOrd="0" presId="urn:microsoft.com/office/officeart/2005/8/layout/hierarchy4"/>
    <dgm:cxn modelId="{A52623D4-2FF3-4C48-A25E-71E26550BD09}" type="presParOf" srcId="{1A92F84C-DA68-4E91-9CCD-E02A02F8EB02}" destId="{98A3A7B3-98BD-453A-AB4F-5E28C7DD8543}" srcOrd="1" destOrd="0" presId="urn:microsoft.com/office/officeart/2005/8/layout/hierarchy4"/>
    <dgm:cxn modelId="{90F9BA6A-A67A-455E-8893-7BB262E36A36}" type="presParOf" srcId="{1A92F84C-DA68-4E91-9CCD-E02A02F8EB02}" destId="{A14D72FB-1E36-47AA-9C08-AEFCBFCAFCD9}" srcOrd="2" destOrd="0" presId="urn:microsoft.com/office/officeart/2005/8/layout/hierarchy4"/>
    <dgm:cxn modelId="{3A8A51F6-4146-4A1A-A181-A18FE2DFFED9}" type="presParOf" srcId="{A14D72FB-1E36-47AA-9C08-AEFCBFCAFCD9}" destId="{74CB1823-472C-4892-95AA-9C9E7AC573AE}" srcOrd="0" destOrd="0" presId="urn:microsoft.com/office/officeart/2005/8/layout/hierarchy4"/>
    <dgm:cxn modelId="{02F412D0-14E4-4595-9B45-DE918F901450}" type="presParOf" srcId="{A14D72FB-1E36-47AA-9C08-AEFCBFCAFCD9}" destId="{244D7F4C-0038-41D2-8134-C4FB8A8BA81C}" srcOrd="1" destOrd="0" presId="urn:microsoft.com/office/officeart/2005/8/layout/hierarchy4"/>
    <dgm:cxn modelId="{ABF65C5F-EABF-44F5-84F9-243481AA7B1E}" type="presParOf" srcId="{1A92F84C-DA68-4E91-9CCD-E02A02F8EB02}" destId="{02A13BB6-61F2-4DBA-86BC-9169B4820FB2}" srcOrd="3" destOrd="0" presId="urn:microsoft.com/office/officeart/2005/8/layout/hierarchy4"/>
    <dgm:cxn modelId="{B54C285F-3959-448D-8009-2C4CA184F79D}" type="presParOf" srcId="{1A92F84C-DA68-4E91-9CCD-E02A02F8EB02}" destId="{1A713059-7CDF-4C9B-8A2E-48237E7A6317}" srcOrd="4" destOrd="0" presId="urn:microsoft.com/office/officeart/2005/8/layout/hierarchy4"/>
    <dgm:cxn modelId="{6DDFFB0B-2D38-4A3F-8D99-23D748ABC23F}" type="presParOf" srcId="{1A713059-7CDF-4C9B-8A2E-48237E7A6317}" destId="{0F5C06C5-2921-4D53-B80F-C2CAF7C51757}" srcOrd="0" destOrd="0" presId="urn:microsoft.com/office/officeart/2005/8/layout/hierarchy4"/>
    <dgm:cxn modelId="{C7437C3E-36BA-4C85-B96B-E0591F0F0320}" type="presParOf" srcId="{1A713059-7CDF-4C9B-8A2E-48237E7A6317}" destId="{3A9C809A-C3F6-4BEA-968C-8AA932858CAD}" srcOrd="1" destOrd="0" presId="urn:microsoft.com/office/officeart/2005/8/layout/hierarchy4"/>
    <dgm:cxn modelId="{333BA9A1-D33B-4D7D-8BA1-DD38BE99B011}" type="presParOf" srcId="{1A92F84C-DA68-4E91-9CCD-E02A02F8EB02}" destId="{24483327-79C0-40F7-ACA0-4CC9EEA334C1}" srcOrd="5" destOrd="0" presId="urn:microsoft.com/office/officeart/2005/8/layout/hierarchy4"/>
    <dgm:cxn modelId="{422AD91A-C167-4432-BE91-7501C6A6C42F}" type="presParOf" srcId="{1A92F84C-DA68-4E91-9CCD-E02A02F8EB02}" destId="{D04FF049-ADF9-4F87-AD15-AE42B655D3F8}" srcOrd="6" destOrd="0" presId="urn:microsoft.com/office/officeart/2005/8/layout/hierarchy4"/>
    <dgm:cxn modelId="{A17748FB-310E-4C47-91B7-04A4147483EB}" type="presParOf" srcId="{D04FF049-ADF9-4F87-AD15-AE42B655D3F8}" destId="{FD4F0486-E0B6-4A7B-B78D-C9E7E41BA58C}" srcOrd="0" destOrd="0" presId="urn:microsoft.com/office/officeart/2005/8/layout/hierarchy4"/>
    <dgm:cxn modelId="{3553FAF4-B216-4C20-BB53-27C6B1D1F37C}" type="presParOf" srcId="{D04FF049-ADF9-4F87-AD15-AE42B655D3F8}" destId="{3DEA5F71-76FD-47B6-934D-EEC44A9FA5F4}" srcOrd="1" destOrd="0" presId="urn:microsoft.com/office/officeart/2005/8/layout/hierarchy4"/>
    <dgm:cxn modelId="{A1AAC7F7-78F6-4E57-B66A-8545E6AB53BE}" type="presParOf" srcId="{1A92F84C-DA68-4E91-9CCD-E02A02F8EB02}" destId="{A18DB5F9-63AB-43E5-BDAD-F1C19BA64152}" srcOrd="7" destOrd="0" presId="urn:microsoft.com/office/officeart/2005/8/layout/hierarchy4"/>
    <dgm:cxn modelId="{4566BBA9-737A-4887-93DB-36EC0E4CFE50}" type="presParOf" srcId="{1A92F84C-DA68-4E91-9CCD-E02A02F8EB02}" destId="{F72F0943-AA25-4008-8BBA-055EF32F754A}" srcOrd="8" destOrd="0" presId="urn:microsoft.com/office/officeart/2005/8/layout/hierarchy4"/>
    <dgm:cxn modelId="{B307A66B-FD56-4EB7-B54C-7B1EC29B508C}" type="presParOf" srcId="{F72F0943-AA25-4008-8BBA-055EF32F754A}" destId="{BFFF0A11-2F60-467F-AB36-59F130F0669D}" srcOrd="0" destOrd="0" presId="urn:microsoft.com/office/officeart/2005/8/layout/hierarchy4"/>
    <dgm:cxn modelId="{8D5A4F53-33BB-4F2A-B805-D00094642C12}" type="presParOf" srcId="{F72F0943-AA25-4008-8BBA-055EF32F754A}" destId="{F197CFB2-8419-408C-B4D2-9126E2D5BE44}" srcOrd="1" destOrd="0" presId="urn:microsoft.com/office/officeart/2005/8/layout/hierarchy4"/>
    <dgm:cxn modelId="{C51C71E4-8B8A-4524-A921-CAADD4D3D083}" type="presParOf" srcId="{1A92F84C-DA68-4E91-9CCD-E02A02F8EB02}" destId="{F7F3A645-AA45-4127-8F0F-B4F535252C5B}" srcOrd="9" destOrd="0" presId="urn:microsoft.com/office/officeart/2005/8/layout/hierarchy4"/>
    <dgm:cxn modelId="{BE8A9287-626E-464A-B451-DE4C69B9DE20}" type="presParOf" srcId="{1A92F84C-DA68-4E91-9CCD-E02A02F8EB02}" destId="{21C63BB0-EC3F-44CD-9650-FABBF6EEF892}" srcOrd="10" destOrd="0" presId="urn:microsoft.com/office/officeart/2005/8/layout/hierarchy4"/>
    <dgm:cxn modelId="{CF37EC35-8E14-4EC3-B07C-5F81549B69D6}" type="presParOf" srcId="{21C63BB0-EC3F-44CD-9650-FABBF6EEF892}" destId="{B0B418E0-6231-41B7-9684-079C14797163}" srcOrd="0" destOrd="0" presId="urn:microsoft.com/office/officeart/2005/8/layout/hierarchy4"/>
    <dgm:cxn modelId="{FEFF62CF-DE50-4AC4-BAC5-15B1753F8206}" type="presParOf" srcId="{21C63BB0-EC3F-44CD-9650-FABBF6EEF892}" destId="{03E8A24D-E386-4D3B-A145-D5823BBD8DF1}" srcOrd="1" destOrd="0" presId="urn:microsoft.com/office/officeart/2005/8/layout/hierarchy4"/>
    <dgm:cxn modelId="{65F0B1FB-5844-4617-8919-7C47A891E02A}" type="presParOf" srcId="{1A92F84C-DA68-4E91-9CCD-E02A02F8EB02}" destId="{5A3D6129-24F6-4B1A-BDEF-8A7100A6DB78}" srcOrd="11" destOrd="0" presId="urn:microsoft.com/office/officeart/2005/8/layout/hierarchy4"/>
    <dgm:cxn modelId="{DFB72A08-B84A-4942-8EF1-D36C158F6DC7}" type="presParOf" srcId="{1A92F84C-DA68-4E91-9CCD-E02A02F8EB02}" destId="{BA6CE303-8C0B-48B7-8D67-7C751491BABB}" srcOrd="12" destOrd="0" presId="urn:microsoft.com/office/officeart/2005/8/layout/hierarchy4"/>
    <dgm:cxn modelId="{4A49AE82-930E-4CD3-AFEA-6C66021C0409}" type="presParOf" srcId="{BA6CE303-8C0B-48B7-8D67-7C751491BABB}" destId="{E623B23F-D630-4BE5-9CC2-712A6911AAE6}" srcOrd="0" destOrd="0" presId="urn:microsoft.com/office/officeart/2005/8/layout/hierarchy4"/>
    <dgm:cxn modelId="{69660EE1-4507-4828-94A0-14FC2FD548CA}" type="presParOf" srcId="{BA6CE303-8C0B-48B7-8D67-7C751491BABB}" destId="{8B632EEF-126C-4DF0-B9CF-527402EC276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2ADBBC-1F93-4CE5-B5EC-08FB5DF576B6}"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005E74C1-8220-4D2C-AD47-5F4A3B2246D5}">
      <dgm:prSet/>
      <dgm:spPr/>
      <dgm:t>
        <a:bodyPr/>
        <a:lstStyle/>
        <a:p>
          <a:pPr rtl="0"/>
          <a:r>
            <a:rPr lang="zh-CN" smtClean="0"/>
            <a:t>计算机工程 </a:t>
          </a:r>
          <a:endParaRPr lang="zh-CN"/>
        </a:p>
      </dgm:t>
    </dgm:pt>
    <dgm:pt modelId="{ADC44975-CAAC-4F12-AD24-C704C48473C8}" type="parTrans" cxnId="{A352B26D-A498-4FA3-BF9B-A692AFE64A92}">
      <dgm:prSet/>
      <dgm:spPr/>
      <dgm:t>
        <a:bodyPr/>
        <a:lstStyle/>
        <a:p>
          <a:endParaRPr lang="zh-CN" altLang="en-US"/>
        </a:p>
      </dgm:t>
    </dgm:pt>
    <dgm:pt modelId="{265105B4-3A6F-4774-AA5A-BAF3C3EA6368}" type="sibTrans" cxnId="{A352B26D-A498-4FA3-BF9B-A692AFE64A92}">
      <dgm:prSet/>
      <dgm:spPr/>
      <dgm:t>
        <a:bodyPr/>
        <a:lstStyle/>
        <a:p>
          <a:endParaRPr lang="zh-CN" altLang="en-US"/>
        </a:p>
      </dgm:t>
    </dgm:pt>
    <dgm:pt modelId="{BB9A5405-234A-480D-87EC-D5917C07B4DD}">
      <dgm:prSet/>
      <dgm:spPr/>
      <dgm:t>
        <a:bodyPr/>
        <a:lstStyle/>
        <a:p>
          <a:pPr rtl="0"/>
          <a:r>
            <a:rPr lang="zh-CN" dirty="0" smtClean="0"/>
            <a:t>计算机科学</a:t>
          </a:r>
          <a:endParaRPr lang="zh-CN" dirty="0"/>
        </a:p>
      </dgm:t>
    </dgm:pt>
    <dgm:pt modelId="{1434C0A5-57EC-48DD-A26D-0454CC8F728B}" type="parTrans" cxnId="{B0F88C1B-7741-46A6-A54B-EF9A49FEBEB2}">
      <dgm:prSet/>
      <dgm:spPr/>
      <dgm:t>
        <a:bodyPr/>
        <a:lstStyle/>
        <a:p>
          <a:endParaRPr lang="zh-CN" altLang="en-US"/>
        </a:p>
      </dgm:t>
    </dgm:pt>
    <dgm:pt modelId="{0FC44195-8EBF-45C4-9B9E-BB9D975C12ED}" type="sibTrans" cxnId="{B0F88C1B-7741-46A6-A54B-EF9A49FEBEB2}">
      <dgm:prSet/>
      <dgm:spPr/>
      <dgm:t>
        <a:bodyPr/>
        <a:lstStyle/>
        <a:p>
          <a:endParaRPr lang="zh-CN" altLang="en-US"/>
        </a:p>
      </dgm:t>
    </dgm:pt>
    <dgm:pt modelId="{67740F27-BBD1-48B8-AB2E-957F5DCEEF40}">
      <dgm:prSet/>
      <dgm:spPr/>
      <dgm:t>
        <a:bodyPr/>
        <a:lstStyle/>
        <a:p>
          <a:pPr rtl="0"/>
          <a:r>
            <a:rPr lang="zh-CN" smtClean="0"/>
            <a:t>管理学</a:t>
          </a:r>
          <a:endParaRPr lang="zh-CN"/>
        </a:p>
      </dgm:t>
    </dgm:pt>
    <dgm:pt modelId="{0BD65BC2-59C6-4FC4-BA68-FCAC33A95377}" type="parTrans" cxnId="{EF8369F3-9DF4-4FAC-B808-4B26DF2E332A}">
      <dgm:prSet/>
      <dgm:spPr/>
      <dgm:t>
        <a:bodyPr/>
        <a:lstStyle/>
        <a:p>
          <a:endParaRPr lang="zh-CN" altLang="en-US"/>
        </a:p>
      </dgm:t>
    </dgm:pt>
    <dgm:pt modelId="{6B0648E9-C8DB-4CCB-A7D2-42D3AB2AB816}" type="sibTrans" cxnId="{EF8369F3-9DF4-4FAC-B808-4B26DF2E332A}">
      <dgm:prSet/>
      <dgm:spPr/>
      <dgm:t>
        <a:bodyPr/>
        <a:lstStyle/>
        <a:p>
          <a:endParaRPr lang="zh-CN" altLang="en-US"/>
        </a:p>
      </dgm:t>
    </dgm:pt>
    <dgm:pt modelId="{F3B97562-A9B2-401F-AC83-1CD7583B7178}">
      <dgm:prSet/>
      <dgm:spPr/>
      <dgm:t>
        <a:bodyPr/>
        <a:lstStyle/>
        <a:p>
          <a:pPr rtl="0"/>
          <a:r>
            <a:rPr lang="zh-CN" smtClean="0"/>
            <a:t>数学</a:t>
          </a:r>
          <a:endParaRPr lang="zh-CN"/>
        </a:p>
      </dgm:t>
    </dgm:pt>
    <dgm:pt modelId="{28768684-5186-4601-A594-5025F0A9FC09}" type="parTrans" cxnId="{086DBC24-88EB-4708-926E-41F140257B5F}">
      <dgm:prSet/>
      <dgm:spPr/>
      <dgm:t>
        <a:bodyPr/>
        <a:lstStyle/>
        <a:p>
          <a:endParaRPr lang="zh-CN" altLang="en-US"/>
        </a:p>
      </dgm:t>
    </dgm:pt>
    <dgm:pt modelId="{E8ED743C-1A3E-42E9-A294-3D7E7BE80336}" type="sibTrans" cxnId="{086DBC24-88EB-4708-926E-41F140257B5F}">
      <dgm:prSet/>
      <dgm:spPr/>
      <dgm:t>
        <a:bodyPr/>
        <a:lstStyle/>
        <a:p>
          <a:endParaRPr lang="zh-CN" altLang="en-US"/>
        </a:p>
      </dgm:t>
    </dgm:pt>
    <dgm:pt modelId="{C84A8610-6254-48DA-B86C-8B9B4A214B43}">
      <dgm:prSet/>
      <dgm:spPr/>
      <dgm:t>
        <a:bodyPr/>
        <a:lstStyle/>
        <a:p>
          <a:pPr rtl="0"/>
          <a:r>
            <a:rPr lang="zh-CN" smtClean="0"/>
            <a:t>项目管理</a:t>
          </a:r>
          <a:endParaRPr lang="zh-CN"/>
        </a:p>
      </dgm:t>
    </dgm:pt>
    <dgm:pt modelId="{EB8C35C8-5356-48AC-B2E0-EAA4C354C64F}" type="parTrans" cxnId="{E1009565-44AD-43D0-AFAE-87B50EA5BC12}">
      <dgm:prSet/>
      <dgm:spPr/>
      <dgm:t>
        <a:bodyPr/>
        <a:lstStyle/>
        <a:p>
          <a:endParaRPr lang="zh-CN" altLang="en-US"/>
        </a:p>
      </dgm:t>
    </dgm:pt>
    <dgm:pt modelId="{EC58A604-022D-4F76-B257-F4F22046010F}" type="sibTrans" cxnId="{E1009565-44AD-43D0-AFAE-87B50EA5BC12}">
      <dgm:prSet/>
      <dgm:spPr/>
      <dgm:t>
        <a:bodyPr/>
        <a:lstStyle/>
        <a:p>
          <a:endParaRPr lang="zh-CN" altLang="en-US"/>
        </a:p>
      </dgm:t>
    </dgm:pt>
    <dgm:pt modelId="{F4430B35-9560-4466-984E-1A6A3D72E6F7}">
      <dgm:prSet/>
      <dgm:spPr/>
      <dgm:t>
        <a:bodyPr/>
        <a:lstStyle/>
        <a:p>
          <a:pPr rtl="0"/>
          <a:r>
            <a:rPr lang="zh-CN" smtClean="0"/>
            <a:t>质量科学</a:t>
          </a:r>
          <a:endParaRPr lang="zh-CN"/>
        </a:p>
      </dgm:t>
    </dgm:pt>
    <dgm:pt modelId="{3808FC4B-4D85-4112-95C2-5D4292225E79}" type="parTrans" cxnId="{878035C6-0543-4343-88B5-B46A5A5D7566}">
      <dgm:prSet/>
      <dgm:spPr/>
      <dgm:t>
        <a:bodyPr/>
        <a:lstStyle/>
        <a:p>
          <a:endParaRPr lang="zh-CN" altLang="en-US"/>
        </a:p>
      </dgm:t>
    </dgm:pt>
    <dgm:pt modelId="{C30F277B-9D72-45ED-8A42-0B3B3DFA09D7}" type="sibTrans" cxnId="{878035C6-0543-4343-88B5-B46A5A5D7566}">
      <dgm:prSet/>
      <dgm:spPr/>
      <dgm:t>
        <a:bodyPr/>
        <a:lstStyle/>
        <a:p>
          <a:endParaRPr lang="zh-CN" altLang="en-US"/>
        </a:p>
      </dgm:t>
    </dgm:pt>
    <dgm:pt modelId="{004EC52F-7713-482A-B870-CE2FEAEB57CB}">
      <dgm:prSet/>
      <dgm:spPr/>
      <dgm:t>
        <a:bodyPr/>
        <a:lstStyle/>
        <a:p>
          <a:pPr rtl="0"/>
          <a:r>
            <a:rPr lang="zh-CN" dirty="0" smtClean="0"/>
            <a:t>系统工程</a:t>
          </a:r>
          <a:endParaRPr lang="zh-CN" dirty="0"/>
        </a:p>
      </dgm:t>
    </dgm:pt>
    <dgm:pt modelId="{1505DDAE-5692-4768-9049-F850C217B782}" type="parTrans" cxnId="{CE208DD9-8303-4A53-B8AA-DD4C8C74CE0A}">
      <dgm:prSet/>
      <dgm:spPr/>
      <dgm:t>
        <a:bodyPr/>
        <a:lstStyle/>
        <a:p>
          <a:endParaRPr lang="zh-CN" altLang="en-US"/>
        </a:p>
      </dgm:t>
    </dgm:pt>
    <dgm:pt modelId="{510DA767-177E-40EF-A3FD-89860FA098F4}" type="sibTrans" cxnId="{CE208DD9-8303-4A53-B8AA-DD4C8C74CE0A}">
      <dgm:prSet/>
      <dgm:spPr/>
      <dgm:t>
        <a:bodyPr/>
        <a:lstStyle/>
        <a:p>
          <a:endParaRPr lang="zh-CN" altLang="en-US"/>
        </a:p>
      </dgm:t>
    </dgm:pt>
    <dgm:pt modelId="{EFAA7716-C633-48D9-9F77-6CAC088854EA}">
      <dgm:prSet/>
      <dgm:spPr/>
      <dgm:t>
        <a:bodyPr/>
        <a:lstStyle/>
        <a:p>
          <a:endParaRPr lang="zh-CN" altLang="en-US"/>
        </a:p>
      </dgm:t>
    </dgm:pt>
    <dgm:pt modelId="{A524BD48-157D-4E09-93F4-27675E14E478}" type="parTrans" cxnId="{3D17EC74-051E-4476-B41D-81D7F1AFD137}">
      <dgm:prSet/>
      <dgm:spPr/>
      <dgm:t>
        <a:bodyPr/>
        <a:lstStyle/>
        <a:p>
          <a:endParaRPr lang="zh-CN" altLang="en-US"/>
        </a:p>
      </dgm:t>
    </dgm:pt>
    <dgm:pt modelId="{3764F08F-35B4-4C3C-B22D-BA47C71A4A20}" type="sibTrans" cxnId="{3D17EC74-051E-4476-B41D-81D7F1AFD137}">
      <dgm:prSet/>
      <dgm:spPr/>
      <dgm:t>
        <a:bodyPr/>
        <a:lstStyle/>
        <a:p>
          <a:endParaRPr lang="zh-CN" altLang="en-US"/>
        </a:p>
      </dgm:t>
    </dgm:pt>
    <dgm:pt modelId="{E698C9FF-E059-4924-9D13-C54697B64237}" type="pres">
      <dgm:prSet presAssocID="{3E2ADBBC-1F93-4CE5-B5EC-08FB5DF576B6}" presName="compositeShape" presStyleCnt="0">
        <dgm:presLayoutVars>
          <dgm:chMax val="7"/>
          <dgm:dir/>
          <dgm:resizeHandles val="exact"/>
        </dgm:presLayoutVars>
      </dgm:prSet>
      <dgm:spPr/>
      <dgm:t>
        <a:bodyPr/>
        <a:lstStyle/>
        <a:p>
          <a:endParaRPr lang="zh-CN" altLang="en-US"/>
        </a:p>
      </dgm:t>
    </dgm:pt>
    <dgm:pt modelId="{0BD79EBE-1798-4121-8197-3060E9C79D42}" type="pres">
      <dgm:prSet presAssocID="{005E74C1-8220-4D2C-AD47-5F4A3B2246D5}" presName="circ1" presStyleLbl="vennNode1" presStyleIdx="0" presStyleCnt="7"/>
      <dgm:spPr/>
    </dgm:pt>
    <dgm:pt modelId="{3660DBE3-E1E9-43B1-B092-5321CFD5B387}" type="pres">
      <dgm:prSet presAssocID="{005E74C1-8220-4D2C-AD47-5F4A3B2246D5}" presName="circ1Tx" presStyleLbl="revTx" presStyleIdx="0" presStyleCnt="0">
        <dgm:presLayoutVars>
          <dgm:chMax val="0"/>
          <dgm:chPref val="0"/>
          <dgm:bulletEnabled val="1"/>
        </dgm:presLayoutVars>
      </dgm:prSet>
      <dgm:spPr/>
      <dgm:t>
        <a:bodyPr/>
        <a:lstStyle/>
        <a:p>
          <a:endParaRPr lang="zh-CN" altLang="en-US"/>
        </a:p>
      </dgm:t>
    </dgm:pt>
    <dgm:pt modelId="{A200C872-12C2-44E5-9A0A-47765A413275}" type="pres">
      <dgm:prSet presAssocID="{BB9A5405-234A-480D-87EC-D5917C07B4DD}" presName="circ2" presStyleLbl="vennNode1" presStyleIdx="1" presStyleCnt="7"/>
      <dgm:spPr/>
    </dgm:pt>
    <dgm:pt modelId="{7FCAF782-DCFA-4312-A3AA-15E28CA0256E}" type="pres">
      <dgm:prSet presAssocID="{BB9A5405-234A-480D-87EC-D5917C07B4DD}" presName="circ2Tx" presStyleLbl="revTx" presStyleIdx="0" presStyleCnt="0">
        <dgm:presLayoutVars>
          <dgm:chMax val="0"/>
          <dgm:chPref val="0"/>
          <dgm:bulletEnabled val="1"/>
        </dgm:presLayoutVars>
      </dgm:prSet>
      <dgm:spPr/>
      <dgm:t>
        <a:bodyPr/>
        <a:lstStyle/>
        <a:p>
          <a:endParaRPr lang="zh-CN" altLang="en-US"/>
        </a:p>
      </dgm:t>
    </dgm:pt>
    <dgm:pt modelId="{31C6DCEB-ECCE-4CAC-BA28-8625741D0A87}" type="pres">
      <dgm:prSet presAssocID="{67740F27-BBD1-48B8-AB2E-957F5DCEEF40}" presName="circ3" presStyleLbl="vennNode1" presStyleIdx="2" presStyleCnt="7"/>
      <dgm:spPr/>
    </dgm:pt>
    <dgm:pt modelId="{F67E846A-DD7A-4339-88E1-BBF251085050}" type="pres">
      <dgm:prSet presAssocID="{67740F27-BBD1-48B8-AB2E-957F5DCEEF40}" presName="circ3Tx" presStyleLbl="revTx" presStyleIdx="0" presStyleCnt="0">
        <dgm:presLayoutVars>
          <dgm:chMax val="0"/>
          <dgm:chPref val="0"/>
          <dgm:bulletEnabled val="1"/>
        </dgm:presLayoutVars>
      </dgm:prSet>
      <dgm:spPr/>
      <dgm:t>
        <a:bodyPr/>
        <a:lstStyle/>
        <a:p>
          <a:endParaRPr lang="zh-CN" altLang="en-US"/>
        </a:p>
      </dgm:t>
    </dgm:pt>
    <dgm:pt modelId="{8D24D055-D6D1-48CA-9527-726AE6D854AC}" type="pres">
      <dgm:prSet presAssocID="{F3B97562-A9B2-401F-AC83-1CD7583B7178}" presName="circ4" presStyleLbl="vennNode1" presStyleIdx="3" presStyleCnt="7"/>
      <dgm:spPr/>
    </dgm:pt>
    <dgm:pt modelId="{11916B91-65A7-4D91-BD58-20B57CF952AD}" type="pres">
      <dgm:prSet presAssocID="{F3B97562-A9B2-401F-AC83-1CD7583B7178}" presName="circ4Tx" presStyleLbl="revTx" presStyleIdx="0" presStyleCnt="0">
        <dgm:presLayoutVars>
          <dgm:chMax val="0"/>
          <dgm:chPref val="0"/>
          <dgm:bulletEnabled val="1"/>
        </dgm:presLayoutVars>
      </dgm:prSet>
      <dgm:spPr/>
      <dgm:t>
        <a:bodyPr/>
        <a:lstStyle/>
        <a:p>
          <a:endParaRPr lang="zh-CN" altLang="en-US"/>
        </a:p>
      </dgm:t>
    </dgm:pt>
    <dgm:pt modelId="{30984F4A-726E-4001-8E87-1C7276713A74}" type="pres">
      <dgm:prSet presAssocID="{C84A8610-6254-48DA-B86C-8B9B4A214B43}" presName="circ5" presStyleLbl="vennNode1" presStyleIdx="4" presStyleCnt="7"/>
      <dgm:spPr/>
    </dgm:pt>
    <dgm:pt modelId="{BAC2C22E-B515-4510-9F96-A6AA8FFCCCE5}" type="pres">
      <dgm:prSet presAssocID="{C84A8610-6254-48DA-B86C-8B9B4A214B43}" presName="circ5Tx" presStyleLbl="revTx" presStyleIdx="0" presStyleCnt="0">
        <dgm:presLayoutVars>
          <dgm:chMax val="0"/>
          <dgm:chPref val="0"/>
          <dgm:bulletEnabled val="1"/>
        </dgm:presLayoutVars>
      </dgm:prSet>
      <dgm:spPr/>
      <dgm:t>
        <a:bodyPr/>
        <a:lstStyle/>
        <a:p>
          <a:endParaRPr lang="zh-CN" altLang="en-US"/>
        </a:p>
      </dgm:t>
    </dgm:pt>
    <dgm:pt modelId="{98A5876D-A0C5-462D-94C5-71F184AAE0CA}" type="pres">
      <dgm:prSet presAssocID="{F4430B35-9560-4466-984E-1A6A3D72E6F7}" presName="circ6" presStyleLbl="vennNode1" presStyleIdx="5" presStyleCnt="7"/>
      <dgm:spPr/>
    </dgm:pt>
    <dgm:pt modelId="{39845AF7-623C-4830-A29A-1B6961549FAD}" type="pres">
      <dgm:prSet presAssocID="{F4430B35-9560-4466-984E-1A6A3D72E6F7}" presName="circ6Tx" presStyleLbl="revTx" presStyleIdx="0" presStyleCnt="0">
        <dgm:presLayoutVars>
          <dgm:chMax val="0"/>
          <dgm:chPref val="0"/>
          <dgm:bulletEnabled val="1"/>
        </dgm:presLayoutVars>
      </dgm:prSet>
      <dgm:spPr/>
      <dgm:t>
        <a:bodyPr/>
        <a:lstStyle/>
        <a:p>
          <a:endParaRPr lang="zh-CN" altLang="en-US"/>
        </a:p>
      </dgm:t>
    </dgm:pt>
    <dgm:pt modelId="{3FB50661-E955-49DC-9B1A-7ED20B1E366B}" type="pres">
      <dgm:prSet presAssocID="{004EC52F-7713-482A-B870-CE2FEAEB57CB}" presName="circ7" presStyleLbl="vennNode1" presStyleIdx="6" presStyleCnt="7"/>
      <dgm:spPr/>
    </dgm:pt>
    <dgm:pt modelId="{5B3B3E9C-18DC-4FF2-98B1-28525FD5DC40}" type="pres">
      <dgm:prSet presAssocID="{004EC52F-7713-482A-B870-CE2FEAEB57CB}" presName="circ7Tx" presStyleLbl="revTx" presStyleIdx="0" presStyleCnt="0">
        <dgm:presLayoutVars>
          <dgm:chMax val="0"/>
          <dgm:chPref val="0"/>
          <dgm:bulletEnabled val="1"/>
        </dgm:presLayoutVars>
      </dgm:prSet>
      <dgm:spPr/>
      <dgm:t>
        <a:bodyPr/>
        <a:lstStyle/>
        <a:p>
          <a:endParaRPr lang="zh-CN" altLang="en-US"/>
        </a:p>
      </dgm:t>
    </dgm:pt>
  </dgm:ptLst>
  <dgm:cxnLst>
    <dgm:cxn modelId="{7962D665-2106-430D-BF31-BA7005678436}" type="presOf" srcId="{004EC52F-7713-482A-B870-CE2FEAEB57CB}" destId="{5B3B3E9C-18DC-4FF2-98B1-28525FD5DC40}" srcOrd="0" destOrd="0" presId="urn:microsoft.com/office/officeart/2005/8/layout/venn1"/>
    <dgm:cxn modelId="{CE208DD9-8303-4A53-B8AA-DD4C8C74CE0A}" srcId="{3E2ADBBC-1F93-4CE5-B5EC-08FB5DF576B6}" destId="{004EC52F-7713-482A-B870-CE2FEAEB57CB}" srcOrd="6" destOrd="0" parTransId="{1505DDAE-5692-4768-9049-F850C217B782}" sibTransId="{510DA767-177E-40EF-A3FD-89860FA098F4}"/>
    <dgm:cxn modelId="{C4CBAE57-A731-4BA2-B143-C49DC4391DC2}" type="presOf" srcId="{3E2ADBBC-1F93-4CE5-B5EC-08FB5DF576B6}" destId="{E698C9FF-E059-4924-9D13-C54697B64237}" srcOrd="0" destOrd="0" presId="urn:microsoft.com/office/officeart/2005/8/layout/venn1"/>
    <dgm:cxn modelId="{B0F88C1B-7741-46A6-A54B-EF9A49FEBEB2}" srcId="{3E2ADBBC-1F93-4CE5-B5EC-08FB5DF576B6}" destId="{BB9A5405-234A-480D-87EC-D5917C07B4DD}" srcOrd="1" destOrd="0" parTransId="{1434C0A5-57EC-48DD-A26D-0454CC8F728B}" sibTransId="{0FC44195-8EBF-45C4-9B9E-BB9D975C12ED}"/>
    <dgm:cxn modelId="{EF8369F3-9DF4-4FAC-B808-4B26DF2E332A}" srcId="{3E2ADBBC-1F93-4CE5-B5EC-08FB5DF576B6}" destId="{67740F27-BBD1-48B8-AB2E-957F5DCEEF40}" srcOrd="2" destOrd="0" parTransId="{0BD65BC2-59C6-4FC4-BA68-FCAC33A95377}" sibTransId="{6B0648E9-C8DB-4CCB-A7D2-42D3AB2AB816}"/>
    <dgm:cxn modelId="{3D17EC74-051E-4476-B41D-81D7F1AFD137}" srcId="{3E2ADBBC-1F93-4CE5-B5EC-08FB5DF576B6}" destId="{EFAA7716-C633-48D9-9F77-6CAC088854EA}" srcOrd="7" destOrd="0" parTransId="{A524BD48-157D-4E09-93F4-27675E14E478}" sibTransId="{3764F08F-35B4-4C3C-B22D-BA47C71A4A20}"/>
    <dgm:cxn modelId="{A3EE7CC0-E8DF-413C-8879-EFC609931B49}" type="presOf" srcId="{67740F27-BBD1-48B8-AB2E-957F5DCEEF40}" destId="{F67E846A-DD7A-4339-88E1-BBF251085050}" srcOrd="0" destOrd="0" presId="urn:microsoft.com/office/officeart/2005/8/layout/venn1"/>
    <dgm:cxn modelId="{A352B26D-A498-4FA3-BF9B-A692AFE64A92}" srcId="{3E2ADBBC-1F93-4CE5-B5EC-08FB5DF576B6}" destId="{005E74C1-8220-4D2C-AD47-5F4A3B2246D5}" srcOrd="0" destOrd="0" parTransId="{ADC44975-CAAC-4F12-AD24-C704C48473C8}" sibTransId="{265105B4-3A6F-4774-AA5A-BAF3C3EA6368}"/>
    <dgm:cxn modelId="{E1009565-44AD-43D0-AFAE-87B50EA5BC12}" srcId="{3E2ADBBC-1F93-4CE5-B5EC-08FB5DF576B6}" destId="{C84A8610-6254-48DA-B86C-8B9B4A214B43}" srcOrd="4" destOrd="0" parTransId="{EB8C35C8-5356-48AC-B2E0-EAA4C354C64F}" sibTransId="{EC58A604-022D-4F76-B257-F4F22046010F}"/>
    <dgm:cxn modelId="{2038ADE9-C74A-4B82-9165-0CD679223260}" type="presOf" srcId="{BB9A5405-234A-480D-87EC-D5917C07B4DD}" destId="{7FCAF782-DCFA-4312-A3AA-15E28CA0256E}" srcOrd="0" destOrd="0" presId="urn:microsoft.com/office/officeart/2005/8/layout/venn1"/>
    <dgm:cxn modelId="{17A9BF05-F04F-4AF5-A184-BDC7070A91AB}" type="presOf" srcId="{F4430B35-9560-4466-984E-1A6A3D72E6F7}" destId="{39845AF7-623C-4830-A29A-1B6961549FAD}" srcOrd="0" destOrd="0" presId="urn:microsoft.com/office/officeart/2005/8/layout/venn1"/>
    <dgm:cxn modelId="{76D67DC5-4348-4230-A2E0-E4A00D3A1B28}" type="presOf" srcId="{005E74C1-8220-4D2C-AD47-5F4A3B2246D5}" destId="{3660DBE3-E1E9-43B1-B092-5321CFD5B387}" srcOrd="0" destOrd="0" presId="urn:microsoft.com/office/officeart/2005/8/layout/venn1"/>
    <dgm:cxn modelId="{086DBC24-88EB-4708-926E-41F140257B5F}" srcId="{3E2ADBBC-1F93-4CE5-B5EC-08FB5DF576B6}" destId="{F3B97562-A9B2-401F-AC83-1CD7583B7178}" srcOrd="3" destOrd="0" parTransId="{28768684-5186-4601-A594-5025F0A9FC09}" sibTransId="{E8ED743C-1A3E-42E9-A294-3D7E7BE80336}"/>
    <dgm:cxn modelId="{080AEA34-61E0-424F-B7B8-60D26BC6D64E}" type="presOf" srcId="{C84A8610-6254-48DA-B86C-8B9B4A214B43}" destId="{BAC2C22E-B515-4510-9F96-A6AA8FFCCCE5}" srcOrd="0" destOrd="0" presId="urn:microsoft.com/office/officeart/2005/8/layout/venn1"/>
    <dgm:cxn modelId="{D0D4661B-A571-4D80-8A3D-6CFBB6C7DCC6}" type="presOf" srcId="{F3B97562-A9B2-401F-AC83-1CD7583B7178}" destId="{11916B91-65A7-4D91-BD58-20B57CF952AD}" srcOrd="0" destOrd="0" presId="urn:microsoft.com/office/officeart/2005/8/layout/venn1"/>
    <dgm:cxn modelId="{878035C6-0543-4343-88B5-B46A5A5D7566}" srcId="{3E2ADBBC-1F93-4CE5-B5EC-08FB5DF576B6}" destId="{F4430B35-9560-4466-984E-1A6A3D72E6F7}" srcOrd="5" destOrd="0" parTransId="{3808FC4B-4D85-4112-95C2-5D4292225E79}" sibTransId="{C30F277B-9D72-45ED-8A42-0B3B3DFA09D7}"/>
    <dgm:cxn modelId="{128AF73C-03A0-4A39-BFE9-A3E2CAC59CEA}" type="presParOf" srcId="{E698C9FF-E059-4924-9D13-C54697B64237}" destId="{0BD79EBE-1798-4121-8197-3060E9C79D42}" srcOrd="0" destOrd="0" presId="urn:microsoft.com/office/officeart/2005/8/layout/venn1"/>
    <dgm:cxn modelId="{C6033F60-FDC8-42A6-8509-1F19374F4CD9}" type="presParOf" srcId="{E698C9FF-E059-4924-9D13-C54697B64237}" destId="{3660DBE3-E1E9-43B1-B092-5321CFD5B387}" srcOrd="1" destOrd="0" presId="urn:microsoft.com/office/officeart/2005/8/layout/venn1"/>
    <dgm:cxn modelId="{13231ED5-6959-4B44-8B3B-A3D396975D6A}" type="presParOf" srcId="{E698C9FF-E059-4924-9D13-C54697B64237}" destId="{A200C872-12C2-44E5-9A0A-47765A413275}" srcOrd="2" destOrd="0" presId="urn:microsoft.com/office/officeart/2005/8/layout/venn1"/>
    <dgm:cxn modelId="{48A7C490-69ED-44AD-A648-5C3AFA78778B}" type="presParOf" srcId="{E698C9FF-E059-4924-9D13-C54697B64237}" destId="{7FCAF782-DCFA-4312-A3AA-15E28CA0256E}" srcOrd="3" destOrd="0" presId="urn:microsoft.com/office/officeart/2005/8/layout/venn1"/>
    <dgm:cxn modelId="{C3DAAE73-6172-40D5-B0C6-9C6E74856746}" type="presParOf" srcId="{E698C9FF-E059-4924-9D13-C54697B64237}" destId="{31C6DCEB-ECCE-4CAC-BA28-8625741D0A87}" srcOrd="4" destOrd="0" presId="urn:microsoft.com/office/officeart/2005/8/layout/venn1"/>
    <dgm:cxn modelId="{EE004385-D523-47F9-B8F0-591193106EA5}" type="presParOf" srcId="{E698C9FF-E059-4924-9D13-C54697B64237}" destId="{F67E846A-DD7A-4339-88E1-BBF251085050}" srcOrd="5" destOrd="0" presId="urn:microsoft.com/office/officeart/2005/8/layout/venn1"/>
    <dgm:cxn modelId="{EB41603E-5236-4D90-A811-C0AD5DCF0FC2}" type="presParOf" srcId="{E698C9FF-E059-4924-9D13-C54697B64237}" destId="{8D24D055-D6D1-48CA-9527-726AE6D854AC}" srcOrd="6" destOrd="0" presId="urn:microsoft.com/office/officeart/2005/8/layout/venn1"/>
    <dgm:cxn modelId="{928EAF2C-10CC-4F8F-93F7-9B3801415E4B}" type="presParOf" srcId="{E698C9FF-E059-4924-9D13-C54697B64237}" destId="{11916B91-65A7-4D91-BD58-20B57CF952AD}" srcOrd="7" destOrd="0" presId="urn:microsoft.com/office/officeart/2005/8/layout/venn1"/>
    <dgm:cxn modelId="{680A54B5-AD28-4B9D-9C53-C914C4514A78}" type="presParOf" srcId="{E698C9FF-E059-4924-9D13-C54697B64237}" destId="{30984F4A-726E-4001-8E87-1C7276713A74}" srcOrd="8" destOrd="0" presId="urn:microsoft.com/office/officeart/2005/8/layout/venn1"/>
    <dgm:cxn modelId="{C447F2DD-1CAB-4BF1-A947-8F577A8F92C6}" type="presParOf" srcId="{E698C9FF-E059-4924-9D13-C54697B64237}" destId="{BAC2C22E-B515-4510-9F96-A6AA8FFCCCE5}" srcOrd="9" destOrd="0" presId="urn:microsoft.com/office/officeart/2005/8/layout/venn1"/>
    <dgm:cxn modelId="{B8E95A38-F5B3-44D1-9A12-1E3DD2895B0A}" type="presParOf" srcId="{E698C9FF-E059-4924-9D13-C54697B64237}" destId="{98A5876D-A0C5-462D-94C5-71F184AAE0CA}" srcOrd="10" destOrd="0" presId="urn:microsoft.com/office/officeart/2005/8/layout/venn1"/>
    <dgm:cxn modelId="{1FB363AB-1AD4-4BE0-9F08-C9A71035FB53}" type="presParOf" srcId="{E698C9FF-E059-4924-9D13-C54697B64237}" destId="{39845AF7-623C-4830-A29A-1B6961549FAD}" srcOrd="11" destOrd="0" presId="urn:microsoft.com/office/officeart/2005/8/layout/venn1"/>
    <dgm:cxn modelId="{E7AE5D34-5445-4511-81F8-263E0A9EE564}" type="presParOf" srcId="{E698C9FF-E059-4924-9D13-C54697B64237}" destId="{3FB50661-E955-49DC-9B1A-7ED20B1E366B}" srcOrd="12" destOrd="0" presId="urn:microsoft.com/office/officeart/2005/8/layout/venn1"/>
    <dgm:cxn modelId="{385C892B-CB81-4AB6-9EBE-AD9C7DABC4C2}" type="presParOf" srcId="{E698C9FF-E059-4924-9D13-C54697B64237}" destId="{5B3B3E9C-18DC-4FF2-98B1-28525FD5DC40}"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06E284-9085-4B75-A5BA-653067380803}"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zh-CN" altLang="en-US"/>
        </a:p>
      </dgm:t>
    </dgm:pt>
    <dgm:pt modelId="{F3A2FB62-17D8-4358-8558-6591B7FF56F4}">
      <dgm:prSet custT="1"/>
      <dgm:spPr/>
      <dgm:t>
        <a:bodyPr/>
        <a:lstStyle/>
        <a:p>
          <a:pPr rtl="0"/>
          <a:r>
            <a:rPr lang="en-US" sz="1200" dirty="0" smtClean="0"/>
            <a:t>1) </a:t>
          </a:r>
          <a:r>
            <a:rPr lang="zh-CN" sz="1200" dirty="0" smtClean="0"/>
            <a:t>诚信：工程师们应当对他们的雇主和顾客时刻保持诚信而无论之前是否达成了关于诚信的协议。</a:t>
          </a:r>
          <a:endParaRPr lang="zh-CN" sz="1200" dirty="0"/>
        </a:p>
      </dgm:t>
    </dgm:pt>
    <dgm:pt modelId="{1DFF137E-7C08-4BCE-BD79-148406E6F61D}" type="parTrans" cxnId="{07763D7C-A126-4CF1-9747-FC202FEE7043}">
      <dgm:prSet/>
      <dgm:spPr/>
      <dgm:t>
        <a:bodyPr/>
        <a:lstStyle/>
        <a:p>
          <a:endParaRPr lang="zh-CN" altLang="en-US" sz="2000"/>
        </a:p>
      </dgm:t>
    </dgm:pt>
    <dgm:pt modelId="{7906EA35-65B8-40D5-93C6-B4F86B2D43AC}" type="sibTrans" cxnId="{07763D7C-A126-4CF1-9747-FC202FEE7043}">
      <dgm:prSet/>
      <dgm:spPr/>
      <dgm:t>
        <a:bodyPr/>
        <a:lstStyle/>
        <a:p>
          <a:endParaRPr lang="zh-CN" altLang="en-US" sz="2000"/>
        </a:p>
      </dgm:t>
    </dgm:pt>
    <dgm:pt modelId="{CAFD95DB-03E8-4EDD-9231-192F2691E659}">
      <dgm:prSet custT="1"/>
      <dgm:spPr/>
      <dgm:t>
        <a:bodyPr/>
        <a:lstStyle/>
        <a:p>
          <a:pPr rtl="0"/>
          <a:r>
            <a:rPr lang="en-US" sz="1200" dirty="0" smtClean="0"/>
            <a:t>2) </a:t>
          </a:r>
          <a:r>
            <a:rPr lang="zh-CN" sz="1200" dirty="0" smtClean="0"/>
            <a:t>能力：工程师们不应该虚夸他们的能力水平。他们不应该故意接受一份超出自己能力范围的工作。</a:t>
          </a:r>
          <a:endParaRPr lang="zh-CN" sz="1200" dirty="0"/>
        </a:p>
      </dgm:t>
    </dgm:pt>
    <dgm:pt modelId="{EC69D8A1-9BAE-4764-80FF-16A1F0CA6EA7}" type="parTrans" cxnId="{B54CDBF3-C1F9-4225-8239-B288BD478AA6}">
      <dgm:prSet/>
      <dgm:spPr/>
      <dgm:t>
        <a:bodyPr/>
        <a:lstStyle/>
        <a:p>
          <a:endParaRPr lang="zh-CN" altLang="en-US" sz="2000"/>
        </a:p>
      </dgm:t>
    </dgm:pt>
    <dgm:pt modelId="{A436E6EB-5A5A-40B9-B4B6-9AA4FD9280C5}" type="sibTrans" cxnId="{B54CDBF3-C1F9-4225-8239-B288BD478AA6}">
      <dgm:prSet/>
      <dgm:spPr/>
      <dgm:t>
        <a:bodyPr/>
        <a:lstStyle/>
        <a:p>
          <a:endParaRPr lang="zh-CN" altLang="en-US" sz="2000"/>
        </a:p>
      </dgm:t>
    </dgm:pt>
    <dgm:pt modelId="{F36A5FEC-47D1-4186-AE0C-D9CD14F7BBE3}">
      <dgm:prSet custT="1"/>
      <dgm:spPr/>
      <dgm:t>
        <a:bodyPr/>
        <a:lstStyle/>
        <a:p>
          <a:pPr rtl="0"/>
          <a:r>
            <a:rPr lang="en-US" sz="1200" dirty="0" smtClean="0"/>
            <a:t>3) </a:t>
          </a:r>
          <a:r>
            <a:rPr lang="zh-CN" sz="1200" dirty="0" smtClean="0"/>
            <a:t>知识产权：工程师们应该了解当地的知识产权法律法规，如专利权、版权等。他们应该小心确保雇主和客户的知识产权受到了保护。</a:t>
          </a:r>
          <a:endParaRPr lang="zh-CN" sz="1200" dirty="0"/>
        </a:p>
      </dgm:t>
    </dgm:pt>
    <dgm:pt modelId="{FAD0526F-87F8-4964-B657-4A7873E76C6A}" type="parTrans" cxnId="{1AD05F33-25C2-4B3E-B2CD-55D8A08A7F4E}">
      <dgm:prSet/>
      <dgm:spPr/>
      <dgm:t>
        <a:bodyPr/>
        <a:lstStyle/>
        <a:p>
          <a:endParaRPr lang="zh-CN" altLang="en-US" sz="2000"/>
        </a:p>
      </dgm:t>
    </dgm:pt>
    <dgm:pt modelId="{A0BBAC26-01AE-4D64-8C26-3535BF40A185}" type="sibTrans" cxnId="{1AD05F33-25C2-4B3E-B2CD-55D8A08A7F4E}">
      <dgm:prSet/>
      <dgm:spPr/>
      <dgm:t>
        <a:bodyPr/>
        <a:lstStyle/>
        <a:p>
          <a:endParaRPr lang="zh-CN" altLang="en-US" sz="2000"/>
        </a:p>
      </dgm:t>
    </dgm:pt>
    <dgm:pt modelId="{CE40AD0A-934B-4FE7-A40E-730EC4FB79E0}">
      <dgm:prSet custT="1"/>
      <dgm:spPr/>
      <dgm:t>
        <a:bodyPr/>
        <a:lstStyle/>
        <a:p>
          <a:pPr rtl="0"/>
          <a:r>
            <a:rPr lang="en-US" sz="1200" dirty="0" smtClean="0"/>
            <a:t>4) </a:t>
          </a:r>
          <a:r>
            <a:rPr lang="zh-CN" sz="1200" dirty="0" smtClean="0"/>
            <a:t>滥用计算机：软件工程师不以他们的工作职责为由滥用别人的电脑。滥用计算机的范围很广，从极小（在雇主的机器上玩游戏）到极其严重的（传播病毒）。</a:t>
          </a:r>
          <a:endParaRPr lang="zh-CN" sz="1200" dirty="0"/>
        </a:p>
      </dgm:t>
    </dgm:pt>
    <dgm:pt modelId="{966D5AE6-8738-4460-BD34-26C4A9F045B2}" type="parTrans" cxnId="{93FA3E46-B598-4CFE-91DD-225DFCEFB11B}">
      <dgm:prSet/>
      <dgm:spPr/>
      <dgm:t>
        <a:bodyPr/>
        <a:lstStyle/>
        <a:p>
          <a:endParaRPr lang="zh-CN" altLang="en-US" sz="2000"/>
        </a:p>
      </dgm:t>
    </dgm:pt>
    <dgm:pt modelId="{8F2AEFA8-569B-4C09-9421-5441CC21A389}" type="sibTrans" cxnId="{93FA3E46-B598-4CFE-91DD-225DFCEFB11B}">
      <dgm:prSet/>
      <dgm:spPr/>
      <dgm:t>
        <a:bodyPr/>
        <a:lstStyle/>
        <a:p>
          <a:endParaRPr lang="zh-CN" altLang="en-US" sz="2000"/>
        </a:p>
      </dgm:t>
    </dgm:pt>
    <dgm:pt modelId="{6557586C-91FC-4BC3-BE59-AA7BC0C2CDA1}" type="pres">
      <dgm:prSet presAssocID="{2206E284-9085-4B75-A5BA-653067380803}" presName="Name0" presStyleCnt="0">
        <dgm:presLayoutVars>
          <dgm:dir/>
          <dgm:resizeHandles val="exact"/>
        </dgm:presLayoutVars>
      </dgm:prSet>
      <dgm:spPr/>
      <dgm:t>
        <a:bodyPr/>
        <a:lstStyle/>
        <a:p>
          <a:endParaRPr lang="zh-CN" altLang="en-US"/>
        </a:p>
      </dgm:t>
    </dgm:pt>
    <dgm:pt modelId="{26E7FD6F-B908-4834-89A6-3EA3B006B8F1}" type="pres">
      <dgm:prSet presAssocID="{2206E284-9085-4B75-A5BA-653067380803}" presName="fgShape" presStyleLbl="fgShp" presStyleIdx="0" presStyleCnt="1"/>
      <dgm:spPr/>
    </dgm:pt>
    <dgm:pt modelId="{04993A79-9F80-460B-9774-8E4454566558}" type="pres">
      <dgm:prSet presAssocID="{2206E284-9085-4B75-A5BA-653067380803}" presName="linComp" presStyleCnt="0"/>
      <dgm:spPr/>
    </dgm:pt>
    <dgm:pt modelId="{35B5E82A-D082-4940-B29F-DD39F67646EF}" type="pres">
      <dgm:prSet presAssocID="{F3A2FB62-17D8-4358-8558-6591B7FF56F4}" presName="compNode" presStyleCnt="0"/>
      <dgm:spPr/>
    </dgm:pt>
    <dgm:pt modelId="{722D9AFF-3FE0-43D9-88EF-158B5039FA1F}" type="pres">
      <dgm:prSet presAssocID="{F3A2FB62-17D8-4358-8558-6591B7FF56F4}" presName="bkgdShape" presStyleLbl="node1" presStyleIdx="0" presStyleCnt="4"/>
      <dgm:spPr/>
      <dgm:t>
        <a:bodyPr/>
        <a:lstStyle/>
        <a:p>
          <a:endParaRPr lang="zh-CN" altLang="en-US"/>
        </a:p>
      </dgm:t>
    </dgm:pt>
    <dgm:pt modelId="{47608C54-240B-4CF0-A671-04963FCA791C}" type="pres">
      <dgm:prSet presAssocID="{F3A2FB62-17D8-4358-8558-6591B7FF56F4}" presName="nodeTx" presStyleLbl="node1" presStyleIdx="0" presStyleCnt="4">
        <dgm:presLayoutVars>
          <dgm:bulletEnabled val="1"/>
        </dgm:presLayoutVars>
      </dgm:prSet>
      <dgm:spPr/>
      <dgm:t>
        <a:bodyPr/>
        <a:lstStyle/>
        <a:p>
          <a:endParaRPr lang="zh-CN" altLang="en-US"/>
        </a:p>
      </dgm:t>
    </dgm:pt>
    <dgm:pt modelId="{E470BBF4-2ABF-4D6F-919E-5BAF46C33C06}" type="pres">
      <dgm:prSet presAssocID="{F3A2FB62-17D8-4358-8558-6591B7FF56F4}" presName="invisiNode" presStyleLbl="node1" presStyleIdx="0" presStyleCnt="4"/>
      <dgm:spPr/>
    </dgm:pt>
    <dgm:pt modelId="{F2D143F0-D30F-4095-AD59-F3783CF507C0}" type="pres">
      <dgm:prSet presAssocID="{F3A2FB62-17D8-4358-8558-6591B7FF56F4}" presName="imagNode" presStyleLbl="fgImgPlace1" presStyleIdx="0" presStyleCnt="4"/>
      <dgm:spPr>
        <a:blipFill rotWithShape="1">
          <a:blip xmlns:r="http://schemas.openxmlformats.org/officeDocument/2006/relationships" r:embed="rId1"/>
          <a:stretch>
            <a:fillRect/>
          </a:stretch>
        </a:blipFill>
      </dgm:spPr>
    </dgm:pt>
    <dgm:pt modelId="{C53120B9-6912-4384-AF30-28D3CEA42A6B}" type="pres">
      <dgm:prSet presAssocID="{7906EA35-65B8-40D5-93C6-B4F86B2D43AC}" presName="sibTrans" presStyleLbl="sibTrans2D1" presStyleIdx="0" presStyleCnt="0"/>
      <dgm:spPr/>
      <dgm:t>
        <a:bodyPr/>
        <a:lstStyle/>
        <a:p>
          <a:endParaRPr lang="zh-CN" altLang="en-US"/>
        </a:p>
      </dgm:t>
    </dgm:pt>
    <dgm:pt modelId="{F4034E80-C614-4083-B9AC-59637574E95F}" type="pres">
      <dgm:prSet presAssocID="{CAFD95DB-03E8-4EDD-9231-192F2691E659}" presName="compNode" presStyleCnt="0"/>
      <dgm:spPr/>
    </dgm:pt>
    <dgm:pt modelId="{8D59C9A6-1D2E-4448-A637-D7BE522551C9}" type="pres">
      <dgm:prSet presAssocID="{CAFD95DB-03E8-4EDD-9231-192F2691E659}" presName="bkgdShape" presStyleLbl="node1" presStyleIdx="1" presStyleCnt="4"/>
      <dgm:spPr/>
      <dgm:t>
        <a:bodyPr/>
        <a:lstStyle/>
        <a:p>
          <a:endParaRPr lang="zh-CN" altLang="en-US"/>
        </a:p>
      </dgm:t>
    </dgm:pt>
    <dgm:pt modelId="{70EB5169-A1B4-49FB-AB44-125AB6E82C07}" type="pres">
      <dgm:prSet presAssocID="{CAFD95DB-03E8-4EDD-9231-192F2691E659}" presName="nodeTx" presStyleLbl="node1" presStyleIdx="1" presStyleCnt="4">
        <dgm:presLayoutVars>
          <dgm:bulletEnabled val="1"/>
        </dgm:presLayoutVars>
      </dgm:prSet>
      <dgm:spPr/>
      <dgm:t>
        <a:bodyPr/>
        <a:lstStyle/>
        <a:p>
          <a:endParaRPr lang="zh-CN" altLang="en-US"/>
        </a:p>
      </dgm:t>
    </dgm:pt>
    <dgm:pt modelId="{3D9E6982-D0D0-4FA9-A1AC-BD820DE64E0C}" type="pres">
      <dgm:prSet presAssocID="{CAFD95DB-03E8-4EDD-9231-192F2691E659}" presName="invisiNode" presStyleLbl="node1" presStyleIdx="1" presStyleCnt="4"/>
      <dgm:spPr/>
    </dgm:pt>
    <dgm:pt modelId="{7488E59A-F297-480C-AAF9-B84A15C7B2EF}" type="pres">
      <dgm:prSet presAssocID="{CAFD95DB-03E8-4EDD-9231-192F2691E659}" presName="imagNode" presStyleLbl="fgImgPlace1" presStyleIdx="1" presStyleCnt="4"/>
      <dgm:spPr>
        <a:blipFill rotWithShape="1">
          <a:blip xmlns:r="http://schemas.openxmlformats.org/officeDocument/2006/relationships" r:embed="rId2"/>
          <a:stretch>
            <a:fillRect/>
          </a:stretch>
        </a:blipFill>
      </dgm:spPr>
    </dgm:pt>
    <dgm:pt modelId="{FAEA756B-6FAF-46F1-B052-713B6126661D}" type="pres">
      <dgm:prSet presAssocID="{A436E6EB-5A5A-40B9-B4B6-9AA4FD9280C5}" presName="sibTrans" presStyleLbl="sibTrans2D1" presStyleIdx="0" presStyleCnt="0"/>
      <dgm:spPr/>
      <dgm:t>
        <a:bodyPr/>
        <a:lstStyle/>
        <a:p>
          <a:endParaRPr lang="zh-CN" altLang="en-US"/>
        </a:p>
      </dgm:t>
    </dgm:pt>
    <dgm:pt modelId="{2B2F109E-B24E-42AD-AF87-62751A509CA1}" type="pres">
      <dgm:prSet presAssocID="{F36A5FEC-47D1-4186-AE0C-D9CD14F7BBE3}" presName="compNode" presStyleCnt="0"/>
      <dgm:spPr/>
    </dgm:pt>
    <dgm:pt modelId="{F256900B-783D-48FF-955E-A558A97B944A}" type="pres">
      <dgm:prSet presAssocID="{F36A5FEC-47D1-4186-AE0C-D9CD14F7BBE3}" presName="bkgdShape" presStyleLbl="node1" presStyleIdx="2" presStyleCnt="4"/>
      <dgm:spPr/>
      <dgm:t>
        <a:bodyPr/>
        <a:lstStyle/>
        <a:p>
          <a:endParaRPr lang="zh-CN" altLang="en-US"/>
        </a:p>
      </dgm:t>
    </dgm:pt>
    <dgm:pt modelId="{7DAD5B3F-CEC5-4872-ADB6-4BC964546F81}" type="pres">
      <dgm:prSet presAssocID="{F36A5FEC-47D1-4186-AE0C-D9CD14F7BBE3}" presName="nodeTx" presStyleLbl="node1" presStyleIdx="2" presStyleCnt="4">
        <dgm:presLayoutVars>
          <dgm:bulletEnabled val="1"/>
        </dgm:presLayoutVars>
      </dgm:prSet>
      <dgm:spPr/>
      <dgm:t>
        <a:bodyPr/>
        <a:lstStyle/>
        <a:p>
          <a:endParaRPr lang="zh-CN" altLang="en-US"/>
        </a:p>
      </dgm:t>
    </dgm:pt>
    <dgm:pt modelId="{9B4C8C26-4DB6-4DA2-A034-49657A4D793F}" type="pres">
      <dgm:prSet presAssocID="{F36A5FEC-47D1-4186-AE0C-D9CD14F7BBE3}" presName="invisiNode" presStyleLbl="node1" presStyleIdx="2" presStyleCnt="4"/>
      <dgm:spPr/>
    </dgm:pt>
    <dgm:pt modelId="{A2B63041-F6DE-4C98-B814-18BCF158ACA5}" type="pres">
      <dgm:prSet presAssocID="{F36A5FEC-47D1-4186-AE0C-D9CD14F7BBE3}" presName="imagNode" presStyleLbl="fgImgPlace1" presStyleIdx="2" presStyleCnt="4"/>
      <dgm:spPr>
        <a:blipFill rotWithShape="1">
          <a:blip xmlns:r="http://schemas.openxmlformats.org/officeDocument/2006/relationships" r:embed="rId3"/>
          <a:stretch>
            <a:fillRect/>
          </a:stretch>
        </a:blipFill>
      </dgm:spPr>
    </dgm:pt>
    <dgm:pt modelId="{5FFEC7C9-8A20-4E68-B576-05C09B25063A}" type="pres">
      <dgm:prSet presAssocID="{A0BBAC26-01AE-4D64-8C26-3535BF40A185}" presName="sibTrans" presStyleLbl="sibTrans2D1" presStyleIdx="0" presStyleCnt="0"/>
      <dgm:spPr/>
      <dgm:t>
        <a:bodyPr/>
        <a:lstStyle/>
        <a:p>
          <a:endParaRPr lang="zh-CN" altLang="en-US"/>
        </a:p>
      </dgm:t>
    </dgm:pt>
    <dgm:pt modelId="{9B2B29C4-469B-48AF-A28E-074805C8D317}" type="pres">
      <dgm:prSet presAssocID="{CE40AD0A-934B-4FE7-A40E-730EC4FB79E0}" presName="compNode" presStyleCnt="0"/>
      <dgm:spPr/>
    </dgm:pt>
    <dgm:pt modelId="{486FCE19-E2E9-4DC2-9C83-DADA017970C0}" type="pres">
      <dgm:prSet presAssocID="{CE40AD0A-934B-4FE7-A40E-730EC4FB79E0}" presName="bkgdShape" presStyleLbl="node1" presStyleIdx="3" presStyleCnt="4"/>
      <dgm:spPr/>
      <dgm:t>
        <a:bodyPr/>
        <a:lstStyle/>
        <a:p>
          <a:endParaRPr lang="zh-CN" altLang="en-US"/>
        </a:p>
      </dgm:t>
    </dgm:pt>
    <dgm:pt modelId="{5CE7CCCC-A0FC-44B0-A024-93E7D9906C56}" type="pres">
      <dgm:prSet presAssocID="{CE40AD0A-934B-4FE7-A40E-730EC4FB79E0}" presName="nodeTx" presStyleLbl="node1" presStyleIdx="3" presStyleCnt="4">
        <dgm:presLayoutVars>
          <dgm:bulletEnabled val="1"/>
        </dgm:presLayoutVars>
      </dgm:prSet>
      <dgm:spPr/>
      <dgm:t>
        <a:bodyPr/>
        <a:lstStyle/>
        <a:p>
          <a:endParaRPr lang="zh-CN" altLang="en-US"/>
        </a:p>
      </dgm:t>
    </dgm:pt>
    <dgm:pt modelId="{5F3A3176-1FBF-4184-A1AB-713B517C04A5}" type="pres">
      <dgm:prSet presAssocID="{CE40AD0A-934B-4FE7-A40E-730EC4FB79E0}" presName="invisiNode" presStyleLbl="node1" presStyleIdx="3" presStyleCnt="4"/>
      <dgm:spPr/>
    </dgm:pt>
    <dgm:pt modelId="{2F753887-E9D3-43F0-B0A4-FE698E5166D8}" type="pres">
      <dgm:prSet presAssocID="{CE40AD0A-934B-4FE7-A40E-730EC4FB79E0}" presName="imagNode" presStyleLbl="fgImgPlace1" presStyleIdx="3" presStyleCnt="4"/>
      <dgm:spPr>
        <a:blipFill rotWithShape="1">
          <a:blip xmlns:r="http://schemas.openxmlformats.org/officeDocument/2006/relationships" r:embed="rId4"/>
          <a:stretch>
            <a:fillRect/>
          </a:stretch>
        </a:blipFill>
      </dgm:spPr>
    </dgm:pt>
  </dgm:ptLst>
  <dgm:cxnLst>
    <dgm:cxn modelId="{8D84E7CD-6C14-41BF-8EB0-9E1018BB3BAB}" type="presOf" srcId="{A0BBAC26-01AE-4D64-8C26-3535BF40A185}" destId="{5FFEC7C9-8A20-4E68-B576-05C09B25063A}" srcOrd="0" destOrd="0" presId="urn:microsoft.com/office/officeart/2005/8/layout/hList7"/>
    <dgm:cxn modelId="{F526463C-D591-40FC-85A5-F4055CE263FD}" type="presOf" srcId="{A436E6EB-5A5A-40B9-B4B6-9AA4FD9280C5}" destId="{FAEA756B-6FAF-46F1-B052-713B6126661D}" srcOrd="0" destOrd="0" presId="urn:microsoft.com/office/officeart/2005/8/layout/hList7"/>
    <dgm:cxn modelId="{1AD05F33-25C2-4B3E-B2CD-55D8A08A7F4E}" srcId="{2206E284-9085-4B75-A5BA-653067380803}" destId="{F36A5FEC-47D1-4186-AE0C-D9CD14F7BBE3}" srcOrd="2" destOrd="0" parTransId="{FAD0526F-87F8-4964-B657-4A7873E76C6A}" sibTransId="{A0BBAC26-01AE-4D64-8C26-3535BF40A185}"/>
    <dgm:cxn modelId="{90FC024C-35B1-4E7F-AA97-C8CBBC99EBDE}" type="presOf" srcId="{2206E284-9085-4B75-A5BA-653067380803}" destId="{6557586C-91FC-4BC3-BE59-AA7BC0C2CDA1}" srcOrd="0" destOrd="0" presId="urn:microsoft.com/office/officeart/2005/8/layout/hList7"/>
    <dgm:cxn modelId="{73A00761-0126-437B-8B37-7D56048B4D76}" type="presOf" srcId="{7906EA35-65B8-40D5-93C6-B4F86B2D43AC}" destId="{C53120B9-6912-4384-AF30-28D3CEA42A6B}" srcOrd="0" destOrd="0" presId="urn:microsoft.com/office/officeart/2005/8/layout/hList7"/>
    <dgm:cxn modelId="{E710AE04-4799-4C4F-9822-96ED1363C871}" type="presOf" srcId="{F36A5FEC-47D1-4186-AE0C-D9CD14F7BBE3}" destId="{F256900B-783D-48FF-955E-A558A97B944A}" srcOrd="0" destOrd="0" presId="urn:microsoft.com/office/officeart/2005/8/layout/hList7"/>
    <dgm:cxn modelId="{191476F9-2E40-48F4-ACAE-DCBBB32E8047}" type="presOf" srcId="{F3A2FB62-17D8-4358-8558-6591B7FF56F4}" destId="{47608C54-240B-4CF0-A671-04963FCA791C}" srcOrd="1" destOrd="0" presId="urn:microsoft.com/office/officeart/2005/8/layout/hList7"/>
    <dgm:cxn modelId="{7B7A3AA5-8B6E-4088-BC47-2EECF4696433}" type="presOf" srcId="{CAFD95DB-03E8-4EDD-9231-192F2691E659}" destId="{8D59C9A6-1D2E-4448-A637-D7BE522551C9}" srcOrd="0" destOrd="0" presId="urn:microsoft.com/office/officeart/2005/8/layout/hList7"/>
    <dgm:cxn modelId="{ED0908E1-2F6D-4A3A-B7DA-8ABCE1E117DA}" type="presOf" srcId="{F3A2FB62-17D8-4358-8558-6591B7FF56F4}" destId="{722D9AFF-3FE0-43D9-88EF-158B5039FA1F}" srcOrd="0" destOrd="0" presId="urn:microsoft.com/office/officeart/2005/8/layout/hList7"/>
    <dgm:cxn modelId="{93FA3E46-B598-4CFE-91DD-225DFCEFB11B}" srcId="{2206E284-9085-4B75-A5BA-653067380803}" destId="{CE40AD0A-934B-4FE7-A40E-730EC4FB79E0}" srcOrd="3" destOrd="0" parTransId="{966D5AE6-8738-4460-BD34-26C4A9F045B2}" sibTransId="{8F2AEFA8-569B-4C09-9421-5441CC21A389}"/>
    <dgm:cxn modelId="{07763D7C-A126-4CF1-9747-FC202FEE7043}" srcId="{2206E284-9085-4B75-A5BA-653067380803}" destId="{F3A2FB62-17D8-4358-8558-6591B7FF56F4}" srcOrd="0" destOrd="0" parTransId="{1DFF137E-7C08-4BCE-BD79-148406E6F61D}" sibTransId="{7906EA35-65B8-40D5-93C6-B4F86B2D43AC}"/>
    <dgm:cxn modelId="{B89BD161-FC24-49E5-B98F-79AEDEEA0BEF}" type="presOf" srcId="{CE40AD0A-934B-4FE7-A40E-730EC4FB79E0}" destId="{486FCE19-E2E9-4DC2-9C83-DADA017970C0}" srcOrd="0" destOrd="0" presId="urn:microsoft.com/office/officeart/2005/8/layout/hList7"/>
    <dgm:cxn modelId="{2E6615CF-58F6-4332-AA17-2B40699FD34B}" type="presOf" srcId="{CAFD95DB-03E8-4EDD-9231-192F2691E659}" destId="{70EB5169-A1B4-49FB-AB44-125AB6E82C07}" srcOrd="1" destOrd="0" presId="urn:microsoft.com/office/officeart/2005/8/layout/hList7"/>
    <dgm:cxn modelId="{B54CDBF3-C1F9-4225-8239-B288BD478AA6}" srcId="{2206E284-9085-4B75-A5BA-653067380803}" destId="{CAFD95DB-03E8-4EDD-9231-192F2691E659}" srcOrd="1" destOrd="0" parTransId="{EC69D8A1-9BAE-4764-80FF-16A1F0CA6EA7}" sibTransId="{A436E6EB-5A5A-40B9-B4B6-9AA4FD9280C5}"/>
    <dgm:cxn modelId="{37BAB8E9-3C3D-46E9-B505-C710C530E111}" type="presOf" srcId="{CE40AD0A-934B-4FE7-A40E-730EC4FB79E0}" destId="{5CE7CCCC-A0FC-44B0-A024-93E7D9906C56}" srcOrd="1" destOrd="0" presId="urn:microsoft.com/office/officeart/2005/8/layout/hList7"/>
    <dgm:cxn modelId="{24AEFA2F-1DAB-49E8-8864-9593873985F5}" type="presOf" srcId="{F36A5FEC-47D1-4186-AE0C-D9CD14F7BBE3}" destId="{7DAD5B3F-CEC5-4872-ADB6-4BC964546F81}" srcOrd="1" destOrd="0" presId="urn:microsoft.com/office/officeart/2005/8/layout/hList7"/>
    <dgm:cxn modelId="{0986BEBF-F4B8-47BE-9321-00B540D44DD2}" type="presParOf" srcId="{6557586C-91FC-4BC3-BE59-AA7BC0C2CDA1}" destId="{26E7FD6F-B908-4834-89A6-3EA3B006B8F1}" srcOrd="0" destOrd="0" presId="urn:microsoft.com/office/officeart/2005/8/layout/hList7"/>
    <dgm:cxn modelId="{7DB55F91-7726-46CD-A52D-918D3D703B8F}" type="presParOf" srcId="{6557586C-91FC-4BC3-BE59-AA7BC0C2CDA1}" destId="{04993A79-9F80-460B-9774-8E4454566558}" srcOrd="1" destOrd="0" presId="urn:microsoft.com/office/officeart/2005/8/layout/hList7"/>
    <dgm:cxn modelId="{B1C681F7-1D1C-4DA5-A518-0E80ED51E7AE}" type="presParOf" srcId="{04993A79-9F80-460B-9774-8E4454566558}" destId="{35B5E82A-D082-4940-B29F-DD39F67646EF}" srcOrd="0" destOrd="0" presId="urn:microsoft.com/office/officeart/2005/8/layout/hList7"/>
    <dgm:cxn modelId="{AB76C375-2A8D-494F-9556-BAA651A15BE5}" type="presParOf" srcId="{35B5E82A-D082-4940-B29F-DD39F67646EF}" destId="{722D9AFF-3FE0-43D9-88EF-158B5039FA1F}" srcOrd="0" destOrd="0" presId="urn:microsoft.com/office/officeart/2005/8/layout/hList7"/>
    <dgm:cxn modelId="{5C9CF2B9-1311-4303-BF32-5D7AB44AE93B}" type="presParOf" srcId="{35B5E82A-D082-4940-B29F-DD39F67646EF}" destId="{47608C54-240B-4CF0-A671-04963FCA791C}" srcOrd="1" destOrd="0" presId="urn:microsoft.com/office/officeart/2005/8/layout/hList7"/>
    <dgm:cxn modelId="{1A18D553-D42C-44CF-BCD0-32B18F000533}" type="presParOf" srcId="{35B5E82A-D082-4940-B29F-DD39F67646EF}" destId="{E470BBF4-2ABF-4D6F-919E-5BAF46C33C06}" srcOrd="2" destOrd="0" presId="urn:microsoft.com/office/officeart/2005/8/layout/hList7"/>
    <dgm:cxn modelId="{32A1614B-D54A-4348-8B50-62BD2092AD1B}" type="presParOf" srcId="{35B5E82A-D082-4940-B29F-DD39F67646EF}" destId="{F2D143F0-D30F-4095-AD59-F3783CF507C0}" srcOrd="3" destOrd="0" presId="urn:microsoft.com/office/officeart/2005/8/layout/hList7"/>
    <dgm:cxn modelId="{FF19CE2F-AFC5-456E-A596-5919D4B3098D}" type="presParOf" srcId="{04993A79-9F80-460B-9774-8E4454566558}" destId="{C53120B9-6912-4384-AF30-28D3CEA42A6B}" srcOrd="1" destOrd="0" presId="urn:microsoft.com/office/officeart/2005/8/layout/hList7"/>
    <dgm:cxn modelId="{2AA70EEF-6F30-4714-BA60-FF7A847D1719}" type="presParOf" srcId="{04993A79-9F80-460B-9774-8E4454566558}" destId="{F4034E80-C614-4083-B9AC-59637574E95F}" srcOrd="2" destOrd="0" presId="urn:microsoft.com/office/officeart/2005/8/layout/hList7"/>
    <dgm:cxn modelId="{0A2B450C-68E1-4D30-81BE-84380EF0D21F}" type="presParOf" srcId="{F4034E80-C614-4083-B9AC-59637574E95F}" destId="{8D59C9A6-1D2E-4448-A637-D7BE522551C9}" srcOrd="0" destOrd="0" presId="urn:microsoft.com/office/officeart/2005/8/layout/hList7"/>
    <dgm:cxn modelId="{B3D777ED-1575-499F-93A2-82CE6DB758F3}" type="presParOf" srcId="{F4034E80-C614-4083-B9AC-59637574E95F}" destId="{70EB5169-A1B4-49FB-AB44-125AB6E82C07}" srcOrd="1" destOrd="0" presId="urn:microsoft.com/office/officeart/2005/8/layout/hList7"/>
    <dgm:cxn modelId="{0F37F740-8C26-4E7A-AC22-B1D5464805ED}" type="presParOf" srcId="{F4034E80-C614-4083-B9AC-59637574E95F}" destId="{3D9E6982-D0D0-4FA9-A1AC-BD820DE64E0C}" srcOrd="2" destOrd="0" presId="urn:microsoft.com/office/officeart/2005/8/layout/hList7"/>
    <dgm:cxn modelId="{7C33ADE2-8D49-4AA5-AB8A-A4CD324C55FA}" type="presParOf" srcId="{F4034E80-C614-4083-B9AC-59637574E95F}" destId="{7488E59A-F297-480C-AAF9-B84A15C7B2EF}" srcOrd="3" destOrd="0" presId="urn:microsoft.com/office/officeart/2005/8/layout/hList7"/>
    <dgm:cxn modelId="{AA0A3B4A-D8B6-488E-8486-3B43FB7D6480}" type="presParOf" srcId="{04993A79-9F80-460B-9774-8E4454566558}" destId="{FAEA756B-6FAF-46F1-B052-713B6126661D}" srcOrd="3" destOrd="0" presId="urn:microsoft.com/office/officeart/2005/8/layout/hList7"/>
    <dgm:cxn modelId="{73ADBFC7-0080-4255-AA55-22AC2C50624A}" type="presParOf" srcId="{04993A79-9F80-460B-9774-8E4454566558}" destId="{2B2F109E-B24E-42AD-AF87-62751A509CA1}" srcOrd="4" destOrd="0" presId="urn:microsoft.com/office/officeart/2005/8/layout/hList7"/>
    <dgm:cxn modelId="{3950E965-7F53-48FC-BD9D-0412DB05EAB8}" type="presParOf" srcId="{2B2F109E-B24E-42AD-AF87-62751A509CA1}" destId="{F256900B-783D-48FF-955E-A558A97B944A}" srcOrd="0" destOrd="0" presId="urn:microsoft.com/office/officeart/2005/8/layout/hList7"/>
    <dgm:cxn modelId="{0B36609F-C5E7-46A5-B84F-BD9FFB5928C5}" type="presParOf" srcId="{2B2F109E-B24E-42AD-AF87-62751A509CA1}" destId="{7DAD5B3F-CEC5-4872-ADB6-4BC964546F81}" srcOrd="1" destOrd="0" presId="urn:microsoft.com/office/officeart/2005/8/layout/hList7"/>
    <dgm:cxn modelId="{CE7E7002-6906-4DF9-A76C-58D9DEA35D2F}" type="presParOf" srcId="{2B2F109E-B24E-42AD-AF87-62751A509CA1}" destId="{9B4C8C26-4DB6-4DA2-A034-49657A4D793F}" srcOrd="2" destOrd="0" presId="urn:microsoft.com/office/officeart/2005/8/layout/hList7"/>
    <dgm:cxn modelId="{67B80EF5-80D3-4CD4-AB7A-A78D34C3D46C}" type="presParOf" srcId="{2B2F109E-B24E-42AD-AF87-62751A509CA1}" destId="{A2B63041-F6DE-4C98-B814-18BCF158ACA5}" srcOrd="3" destOrd="0" presId="urn:microsoft.com/office/officeart/2005/8/layout/hList7"/>
    <dgm:cxn modelId="{01FBC8E5-4F63-41FD-A5D5-A6989D60A4CE}" type="presParOf" srcId="{04993A79-9F80-460B-9774-8E4454566558}" destId="{5FFEC7C9-8A20-4E68-B576-05C09B25063A}" srcOrd="5" destOrd="0" presId="urn:microsoft.com/office/officeart/2005/8/layout/hList7"/>
    <dgm:cxn modelId="{AF5A2370-46E9-4449-950A-81F7CEDE0C29}" type="presParOf" srcId="{04993A79-9F80-460B-9774-8E4454566558}" destId="{9B2B29C4-469B-48AF-A28E-074805C8D317}" srcOrd="6" destOrd="0" presId="urn:microsoft.com/office/officeart/2005/8/layout/hList7"/>
    <dgm:cxn modelId="{508DC35C-1925-4D4D-B7B1-649AC1501A1B}" type="presParOf" srcId="{9B2B29C4-469B-48AF-A28E-074805C8D317}" destId="{486FCE19-E2E9-4DC2-9C83-DADA017970C0}" srcOrd="0" destOrd="0" presId="urn:microsoft.com/office/officeart/2005/8/layout/hList7"/>
    <dgm:cxn modelId="{F371763A-4B35-4554-B72E-BE95668D80C5}" type="presParOf" srcId="{9B2B29C4-469B-48AF-A28E-074805C8D317}" destId="{5CE7CCCC-A0FC-44B0-A024-93E7D9906C56}" srcOrd="1" destOrd="0" presId="urn:microsoft.com/office/officeart/2005/8/layout/hList7"/>
    <dgm:cxn modelId="{E505FAA2-ACF9-4FEC-9AA1-EF18B1B2159B}" type="presParOf" srcId="{9B2B29C4-469B-48AF-A28E-074805C8D317}" destId="{5F3A3176-1FBF-4184-A1AB-713B517C04A5}" srcOrd="2" destOrd="0" presId="urn:microsoft.com/office/officeart/2005/8/layout/hList7"/>
    <dgm:cxn modelId="{1051B3C3-A07C-427B-8005-D6EA19279CD5}" type="presParOf" srcId="{9B2B29C4-469B-48AF-A28E-074805C8D317}" destId="{2F753887-E9D3-43F0-B0A4-FE698E5166D8}"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4E50D8-330F-42CA-8F1C-9D047B5EF4CF}" type="doc">
      <dgm:prSet loTypeId="urn:microsoft.com/office/officeart/2005/8/layout/arrow1" loCatId="relationship" qsTypeId="urn:microsoft.com/office/officeart/2005/8/quickstyle/simple1" qsCatId="simple" csTypeId="urn:microsoft.com/office/officeart/2005/8/colors/colorful5" csCatId="colorful" phldr="1"/>
      <dgm:spPr/>
    </dgm:pt>
    <dgm:pt modelId="{2B4CC701-E254-4A9C-8ED6-4FAD2E881836}">
      <dgm:prSet phldrT="[文本]"/>
      <dgm:spPr/>
      <dgm:t>
        <a:bodyPr/>
        <a:lstStyle/>
        <a:p>
          <a:r>
            <a:rPr lang="zh-CN" altLang="en-US" dirty="0">
              <a:latin typeface="+mn-lt"/>
              <a:ea typeface="+mn-ea"/>
              <a:cs typeface="+mn-ea"/>
              <a:sym typeface="+mn-lt"/>
            </a:rPr>
            <a:t>项目软件</a:t>
          </a:r>
        </a:p>
      </dgm:t>
    </dgm:pt>
    <dgm:pt modelId="{7468E1D1-2665-4195-B7CA-2521D114349D}" type="parTrans" cxnId="{B3584E6B-F4FC-4FC1-A8AA-A61A5A7AD51F}">
      <dgm:prSet/>
      <dgm:spPr/>
      <dgm:t>
        <a:bodyPr/>
        <a:lstStyle/>
        <a:p>
          <a:endParaRPr lang="zh-CN" altLang="en-US"/>
        </a:p>
      </dgm:t>
    </dgm:pt>
    <dgm:pt modelId="{B2BF12D1-D545-4A03-9C46-7DAC8B5E30CE}" type="sibTrans" cxnId="{B3584E6B-F4FC-4FC1-A8AA-A61A5A7AD51F}">
      <dgm:prSet/>
      <dgm:spPr/>
      <dgm:t>
        <a:bodyPr/>
        <a:lstStyle/>
        <a:p>
          <a:endParaRPr lang="zh-CN" altLang="en-US"/>
        </a:p>
      </dgm:t>
    </dgm:pt>
    <dgm:pt modelId="{825ECBDB-0909-43EB-B22D-5A101F78ABC6}">
      <dgm:prSet phldrT="[文本]"/>
      <dgm:spPr/>
      <dgm:t>
        <a:bodyPr/>
        <a:lstStyle/>
        <a:p>
          <a:r>
            <a:rPr lang="zh-CN" altLang="en-US" dirty="0">
              <a:latin typeface="+mn-lt"/>
              <a:ea typeface="+mn-ea"/>
              <a:cs typeface="+mn-ea"/>
              <a:sym typeface="+mn-lt"/>
            </a:rPr>
            <a:t>产品软件</a:t>
          </a:r>
        </a:p>
      </dgm:t>
    </dgm:pt>
    <dgm:pt modelId="{4C944C26-0B6F-4511-9963-82D56A616A61}" type="parTrans" cxnId="{FF5E7EDE-BB48-4812-BBCD-2EF13585AE29}">
      <dgm:prSet/>
      <dgm:spPr/>
      <dgm:t>
        <a:bodyPr/>
        <a:lstStyle/>
        <a:p>
          <a:endParaRPr lang="zh-CN" altLang="en-US"/>
        </a:p>
      </dgm:t>
    </dgm:pt>
    <dgm:pt modelId="{D89D1793-0308-4D47-9A60-456B6A235481}" type="sibTrans" cxnId="{FF5E7EDE-BB48-4812-BBCD-2EF13585AE29}">
      <dgm:prSet/>
      <dgm:spPr/>
      <dgm:t>
        <a:bodyPr/>
        <a:lstStyle/>
        <a:p>
          <a:endParaRPr lang="zh-CN" altLang="en-US"/>
        </a:p>
      </dgm:t>
    </dgm:pt>
    <dgm:pt modelId="{4640308B-FB43-4B69-9F6C-47A924408E48}" type="pres">
      <dgm:prSet presAssocID="{1A4E50D8-330F-42CA-8F1C-9D047B5EF4CF}" presName="cycle" presStyleCnt="0">
        <dgm:presLayoutVars>
          <dgm:dir/>
          <dgm:resizeHandles val="exact"/>
        </dgm:presLayoutVars>
      </dgm:prSet>
      <dgm:spPr/>
    </dgm:pt>
    <dgm:pt modelId="{416A7462-64BA-45CF-801C-85BA2585902D}" type="pres">
      <dgm:prSet presAssocID="{2B4CC701-E254-4A9C-8ED6-4FAD2E881836}" presName="arrow" presStyleLbl="node1" presStyleIdx="0" presStyleCnt="2">
        <dgm:presLayoutVars>
          <dgm:bulletEnabled val="1"/>
        </dgm:presLayoutVars>
      </dgm:prSet>
      <dgm:spPr/>
      <dgm:t>
        <a:bodyPr/>
        <a:lstStyle/>
        <a:p>
          <a:endParaRPr lang="zh-CN" altLang="en-US"/>
        </a:p>
      </dgm:t>
    </dgm:pt>
    <dgm:pt modelId="{903E011B-F752-4232-BF2B-1E1BBA8EE6FD}" type="pres">
      <dgm:prSet presAssocID="{825ECBDB-0909-43EB-B22D-5A101F78ABC6}" presName="arrow" presStyleLbl="node1" presStyleIdx="1" presStyleCnt="2">
        <dgm:presLayoutVars>
          <dgm:bulletEnabled val="1"/>
        </dgm:presLayoutVars>
      </dgm:prSet>
      <dgm:spPr/>
      <dgm:t>
        <a:bodyPr/>
        <a:lstStyle/>
        <a:p>
          <a:endParaRPr lang="zh-CN" altLang="en-US"/>
        </a:p>
      </dgm:t>
    </dgm:pt>
  </dgm:ptLst>
  <dgm:cxnLst>
    <dgm:cxn modelId="{837ED829-423E-43B8-9002-E467DDF4245E}" type="presOf" srcId="{1A4E50D8-330F-42CA-8F1C-9D047B5EF4CF}" destId="{4640308B-FB43-4B69-9F6C-47A924408E48}" srcOrd="0" destOrd="0" presId="urn:microsoft.com/office/officeart/2005/8/layout/arrow1"/>
    <dgm:cxn modelId="{FF5E7EDE-BB48-4812-BBCD-2EF13585AE29}" srcId="{1A4E50D8-330F-42CA-8F1C-9D047B5EF4CF}" destId="{825ECBDB-0909-43EB-B22D-5A101F78ABC6}" srcOrd="1" destOrd="0" parTransId="{4C944C26-0B6F-4511-9963-82D56A616A61}" sibTransId="{D89D1793-0308-4D47-9A60-456B6A235481}"/>
    <dgm:cxn modelId="{C6391E81-2364-4A89-B86C-360ABBC19797}" type="presOf" srcId="{825ECBDB-0909-43EB-B22D-5A101F78ABC6}" destId="{903E011B-F752-4232-BF2B-1E1BBA8EE6FD}" srcOrd="0" destOrd="0" presId="urn:microsoft.com/office/officeart/2005/8/layout/arrow1"/>
    <dgm:cxn modelId="{72F732EC-BD36-4D46-B514-48D5AD7049D1}" type="presOf" srcId="{2B4CC701-E254-4A9C-8ED6-4FAD2E881836}" destId="{416A7462-64BA-45CF-801C-85BA2585902D}" srcOrd="0" destOrd="0" presId="urn:microsoft.com/office/officeart/2005/8/layout/arrow1"/>
    <dgm:cxn modelId="{B3584E6B-F4FC-4FC1-A8AA-A61A5A7AD51F}" srcId="{1A4E50D8-330F-42CA-8F1C-9D047B5EF4CF}" destId="{2B4CC701-E254-4A9C-8ED6-4FAD2E881836}" srcOrd="0" destOrd="0" parTransId="{7468E1D1-2665-4195-B7CA-2521D114349D}" sibTransId="{B2BF12D1-D545-4A03-9C46-7DAC8B5E30CE}"/>
    <dgm:cxn modelId="{93234002-5939-4BF0-B0E4-2B2BED864510}" type="presParOf" srcId="{4640308B-FB43-4B69-9F6C-47A924408E48}" destId="{416A7462-64BA-45CF-801C-85BA2585902D}" srcOrd="0" destOrd="0" presId="urn:microsoft.com/office/officeart/2005/8/layout/arrow1"/>
    <dgm:cxn modelId="{3FD247E2-DCB9-447C-816C-24A1786AB7B6}" type="presParOf" srcId="{4640308B-FB43-4B69-9F6C-47A924408E48}" destId="{903E011B-F752-4232-BF2B-1E1BBA8EE6FD}"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0FB609-C92D-4C97-AB64-68160B6284D4}"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4AB1B990-370A-4EDE-BE58-9357323117CA}">
      <dgm:prSet custT="1"/>
      <dgm:spPr/>
      <dgm:t>
        <a:bodyPr/>
        <a:lstStyle/>
        <a:p>
          <a:pPr rtl="0"/>
          <a:r>
            <a:rPr lang="zh-CN" altLang="en-US" sz="2400" dirty="0"/>
            <a:t>客观：软件本身特点</a:t>
          </a:r>
        </a:p>
      </dgm:t>
    </dgm:pt>
    <dgm:pt modelId="{54FDE4CE-7F17-4D65-B5D3-AF6D683E37B7}" type="parTrans" cxnId="{1883B26E-423F-43A6-9768-FFBF27542D7B}">
      <dgm:prSet/>
      <dgm:spPr/>
      <dgm:t>
        <a:bodyPr/>
        <a:lstStyle/>
        <a:p>
          <a:endParaRPr lang="zh-CN" altLang="en-US" sz="1400"/>
        </a:p>
      </dgm:t>
    </dgm:pt>
    <dgm:pt modelId="{F67D28EF-F738-4F4C-A273-BDDB23DA26D5}" type="sibTrans" cxnId="{1883B26E-423F-43A6-9768-FFBF27542D7B}">
      <dgm:prSet/>
      <dgm:spPr/>
      <dgm:t>
        <a:bodyPr/>
        <a:lstStyle/>
        <a:p>
          <a:endParaRPr lang="zh-CN" altLang="en-US" sz="1400"/>
        </a:p>
      </dgm:t>
    </dgm:pt>
    <dgm:pt modelId="{689D4DA9-3674-4B27-B1FC-90C6747EAC83}">
      <dgm:prSet custT="1"/>
      <dgm:spPr/>
      <dgm:t>
        <a:bodyPr/>
        <a:lstStyle/>
        <a:p>
          <a:pPr rtl="0"/>
          <a:r>
            <a:rPr lang="zh-CN" altLang="en-US" sz="2400"/>
            <a:t>逻辑部件</a:t>
          </a:r>
        </a:p>
      </dgm:t>
    </dgm:pt>
    <dgm:pt modelId="{6DEB0087-A934-4977-BFA8-9890B17D555F}" type="parTrans" cxnId="{D81FBFF1-E16F-457C-A77B-681E7DA90DEF}">
      <dgm:prSet/>
      <dgm:spPr/>
      <dgm:t>
        <a:bodyPr/>
        <a:lstStyle/>
        <a:p>
          <a:endParaRPr lang="zh-CN" altLang="en-US" sz="1400"/>
        </a:p>
      </dgm:t>
    </dgm:pt>
    <dgm:pt modelId="{D9388EA8-BF5F-4185-AF89-92680FE79509}" type="sibTrans" cxnId="{D81FBFF1-E16F-457C-A77B-681E7DA90DEF}">
      <dgm:prSet/>
      <dgm:spPr/>
      <dgm:t>
        <a:bodyPr/>
        <a:lstStyle/>
        <a:p>
          <a:endParaRPr lang="zh-CN" altLang="en-US" sz="1400"/>
        </a:p>
      </dgm:t>
    </dgm:pt>
    <dgm:pt modelId="{6F07ABCA-4081-4FCD-9C14-423B0390D301}">
      <dgm:prSet custT="1"/>
      <dgm:spPr/>
      <dgm:t>
        <a:bodyPr/>
        <a:lstStyle/>
        <a:p>
          <a:pPr rtl="0"/>
          <a:r>
            <a:rPr lang="zh-CN" altLang="en-US" sz="2400"/>
            <a:t>规模庞大</a:t>
          </a:r>
        </a:p>
      </dgm:t>
    </dgm:pt>
    <dgm:pt modelId="{8D5F4D5C-25E3-47E5-97F7-92905AAD1EE1}" type="parTrans" cxnId="{D41D05E9-20DB-4B24-B34F-22292361955F}">
      <dgm:prSet/>
      <dgm:spPr/>
      <dgm:t>
        <a:bodyPr/>
        <a:lstStyle/>
        <a:p>
          <a:endParaRPr lang="zh-CN" altLang="en-US" sz="1400"/>
        </a:p>
      </dgm:t>
    </dgm:pt>
    <dgm:pt modelId="{86DE4D9C-4869-42B8-B28D-8EFB2B4ECA5D}" type="sibTrans" cxnId="{D41D05E9-20DB-4B24-B34F-22292361955F}">
      <dgm:prSet/>
      <dgm:spPr/>
      <dgm:t>
        <a:bodyPr/>
        <a:lstStyle/>
        <a:p>
          <a:endParaRPr lang="zh-CN" altLang="en-US" sz="1400"/>
        </a:p>
      </dgm:t>
    </dgm:pt>
    <dgm:pt modelId="{DEB3339D-9C1D-4B42-B892-B7CD46D0980E}">
      <dgm:prSet custT="1"/>
      <dgm:spPr/>
      <dgm:t>
        <a:bodyPr/>
        <a:lstStyle/>
        <a:p>
          <a:pPr rtl="0"/>
          <a:r>
            <a:rPr lang="zh-CN" altLang="en-US" sz="2400"/>
            <a:t>主观：不正确的开发方法</a:t>
          </a:r>
        </a:p>
      </dgm:t>
    </dgm:pt>
    <dgm:pt modelId="{984E01BD-4DDD-4EB8-9A6E-C71542AE109C}" type="parTrans" cxnId="{C8943BBA-A88D-49AE-A51C-06A9EF429D27}">
      <dgm:prSet/>
      <dgm:spPr/>
      <dgm:t>
        <a:bodyPr/>
        <a:lstStyle/>
        <a:p>
          <a:endParaRPr lang="zh-CN" altLang="en-US" sz="1400"/>
        </a:p>
      </dgm:t>
    </dgm:pt>
    <dgm:pt modelId="{655A79ED-049C-4130-AF35-455CEBDCF234}" type="sibTrans" cxnId="{C8943BBA-A88D-49AE-A51C-06A9EF429D27}">
      <dgm:prSet/>
      <dgm:spPr/>
      <dgm:t>
        <a:bodyPr/>
        <a:lstStyle/>
        <a:p>
          <a:endParaRPr lang="zh-CN" altLang="en-US" sz="1400"/>
        </a:p>
      </dgm:t>
    </dgm:pt>
    <dgm:pt modelId="{9A00AD0C-B69E-4210-BEB9-694C0F41F162}">
      <dgm:prSet custT="1"/>
      <dgm:spPr/>
      <dgm:t>
        <a:bodyPr/>
        <a:lstStyle/>
        <a:p>
          <a:pPr rtl="0"/>
          <a:r>
            <a:rPr lang="zh-CN" altLang="en-US" sz="2400"/>
            <a:t>忽视需求分析</a:t>
          </a:r>
        </a:p>
      </dgm:t>
    </dgm:pt>
    <dgm:pt modelId="{58B4FA0C-B5CA-4C5C-9DE7-74805DDD742C}" type="parTrans" cxnId="{365DDBE6-3E8D-4474-AA95-2ED1E468724E}">
      <dgm:prSet/>
      <dgm:spPr/>
      <dgm:t>
        <a:bodyPr/>
        <a:lstStyle/>
        <a:p>
          <a:endParaRPr lang="zh-CN" altLang="en-US" sz="1400"/>
        </a:p>
      </dgm:t>
    </dgm:pt>
    <dgm:pt modelId="{70ABC7E4-3416-4104-9C55-F301794739D9}" type="sibTrans" cxnId="{365DDBE6-3E8D-4474-AA95-2ED1E468724E}">
      <dgm:prSet/>
      <dgm:spPr/>
      <dgm:t>
        <a:bodyPr/>
        <a:lstStyle/>
        <a:p>
          <a:endParaRPr lang="zh-CN" altLang="en-US" sz="1400"/>
        </a:p>
      </dgm:t>
    </dgm:pt>
    <dgm:pt modelId="{2E61C849-D7EF-4E6C-8B83-727F5429C0B3}">
      <dgm:prSet custT="1"/>
      <dgm:spPr/>
      <dgm:t>
        <a:bodyPr/>
        <a:lstStyle/>
        <a:p>
          <a:pPr rtl="0"/>
          <a:r>
            <a:rPr lang="zh-CN" sz="2400"/>
            <a:t>错误认为：软件开发</a:t>
          </a:r>
          <a:r>
            <a:rPr lang="en-US" sz="2400"/>
            <a:t>=</a:t>
          </a:r>
          <a:r>
            <a:rPr lang="zh-CN" sz="2400"/>
            <a:t>程序编写</a:t>
          </a:r>
        </a:p>
      </dgm:t>
    </dgm:pt>
    <dgm:pt modelId="{36DDB100-BB7F-49B5-97FB-88C02CB91171}" type="parTrans" cxnId="{408DB374-6F37-4F6A-A68C-ABEDB896F025}">
      <dgm:prSet/>
      <dgm:spPr/>
      <dgm:t>
        <a:bodyPr/>
        <a:lstStyle/>
        <a:p>
          <a:endParaRPr lang="zh-CN" altLang="en-US" sz="1400"/>
        </a:p>
      </dgm:t>
    </dgm:pt>
    <dgm:pt modelId="{92553674-1DEE-4711-B1D6-61A30BC56720}" type="sibTrans" cxnId="{408DB374-6F37-4F6A-A68C-ABEDB896F025}">
      <dgm:prSet/>
      <dgm:spPr/>
      <dgm:t>
        <a:bodyPr/>
        <a:lstStyle/>
        <a:p>
          <a:endParaRPr lang="zh-CN" altLang="en-US" sz="1400"/>
        </a:p>
      </dgm:t>
    </dgm:pt>
    <dgm:pt modelId="{B2149827-5E69-4704-938B-BCDC31BF7325}">
      <dgm:prSet custT="1"/>
      <dgm:spPr/>
      <dgm:t>
        <a:bodyPr/>
        <a:lstStyle/>
        <a:p>
          <a:pPr rtl="0"/>
          <a:r>
            <a:rPr lang="zh-CN" altLang="en-US" sz="2400"/>
            <a:t>轻视软件维护</a:t>
          </a:r>
        </a:p>
      </dgm:t>
    </dgm:pt>
    <dgm:pt modelId="{F2D5EB68-9C33-4D9E-9027-C0B9D85953FC}" type="parTrans" cxnId="{237C7CAC-0C52-4C19-B7DD-0E1932803C21}">
      <dgm:prSet/>
      <dgm:spPr/>
      <dgm:t>
        <a:bodyPr/>
        <a:lstStyle/>
        <a:p>
          <a:endParaRPr lang="zh-CN" altLang="en-US" sz="1400"/>
        </a:p>
      </dgm:t>
    </dgm:pt>
    <dgm:pt modelId="{5E4F934A-E83C-40B5-8FB9-6E87206FB821}" type="sibTrans" cxnId="{237C7CAC-0C52-4C19-B7DD-0E1932803C21}">
      <dgm:prSet/>
      <dgm:spPr/>
      <dgm:t>
        <a:bodyPr/>
        <a:lstStyle/>
        <a:p>
          <a:endParaRPr lang="zh-CN" altLang="en-US" sz="1400"/>
        </a:p>
      </dgm:t>
    </dgm:pt>
    <dgm:pt modelId="{B222B348-2DFB-4958-AC79-D8ACE79A3D2C}" type="pres">
      <dgm:prSet presAssocID="{090FB609-C92D-4C97-AB64-68160B6284D4}" presName="Name0" presStyleCnt="0">
        <dgm:presLayoutVars>
          <dgm:dir/>
          <dgm:animLvl val="lvl"/>
          <dgm:resizeHandles val="exact"/>
        </dgm:presLayoutVars>
      </dgm:prSet>
      <dgm:spPr/>
      <dgm:t>
        <a:bodyPr/>
        <a:lstStyle/>
        <a:p>
          <a:endParaRPr lang="zh-CN" altLang="en-US"/>
        </a:p>
      </dgm:t>
    </dgm:pt>
    <dgm:pt modelId="{7FBCB7AE-4368-4438-BF8D-0B4FB99FC57E}" type="pres">
      <dgm:prSet presAssocID="{4AB1B990-370A-4EDE-BE58-9357323117CA}" presName="composite" presStyleCnt="0"/>
      <dgm:spPr/>
    </dgm:pt>
    <dgm:pt modelId="{B3769BFE-F2AA-48E9-AEFD-C375CBCFE524}" type="pres">
      <dgm:prSet presAssocID="{4AB1B990-370A-4EDE-BE58-9357323117CA}" presName="parTx" presStyleLbl="alignNode1" presStyleIdx="0" presStyleCnt="2">
        <dgm:presLayoutVars>
          <dgm:chMax val="0"/>
          <dgm:chPref val="0"/>
          <dgm:bulletEnabled val="1"/>
        </dgm:presLayoutVars>
      </dgm:prSet>
      <dgm:spPr/>
      <dgm:t>
        <a:bodyPr/>
        <a:lstStyle/>
        <a:p>
          <a:endParaRPr lang="zh-CN" altLang="en-US"/>
        </a:p>
      </dgm:t>
    </dgm:pt>
    <dgm:pt modelId="{A284C94E-EF98-49C5-B2D9-74CFA6F010A4}" type="pres">
      <dgm:prSet presAssocID="{4AB1B990-370A-4EDE-BE58-9357323117CA}" presName="desTx" presStyleLbl="alignAccFollowNode1" presStyleIdx="0" presStyleCnt="2">
        <dgm:presLayoutVars>
          <dgm:bulletEnabled val="1"/>
        </dgm:presLayoutVars>
      </dgm:prSet>
      <dgm:spPr/>
      <dgm:t>
        <a:bodyPr/>
        <a:lstStyle/>
        <a:p>
          <a:endParaRPr lang="zh-CN" altLang="en-US"/>
        </a:p>
      </dgm:t>
    </dgm:pt>
    <dgm:pt modelId="{4D59DE0F-CEA5-473F-86EC-B2F276FD6168}" type="pres">
      <dgm:prSet presAssocID="{F67D28EF-F738-4F4C-A273-BDDB23DA26D5}" presName="space" presStyleCnt="0"/>
      <dgm:spPr/>
    </dgm:pt>
    <dgm:pt modelId="{9A3A8BBD-90F7-441C-B917-574B1A606B33}" type="pres">
      <dgm:prSet presAssocID="{DEB3339D-9C1D-4B42-B892-B7CD46D0980E}" presName="composite" presStyleCnt="0"/>
      <dgm:spPr/>
    </dgm:pt>
    <dgm:pt modelId="{3595086F-A272-4BDE-B1B1-AD943A7A4888}" type="pres">
      <dgm:prSet presAssocID="{DEB3339D-9C1D-4B42-B892-B7CD46D0980E}" presName="parTx" presStyleLbl="alignNode1" presStyleIdx="1" presStyleCnt="2">
        <dgm:presLayoutVars>
          <dgm:chMax val="0"/>
          <dgm:chPref val="0"/>
          <dgm:bulletEnabled val="1"/>
        </dgm:presLayoutVars>
      </dgm:prSet>
      <dgm:spPr/>
      <dgm:t>
        <a:bodyPr/>
        <a:lstStyle/>
        <a:p>
          <a:endParaRPr lang="zh-CN" altLang="en-US"/>
        </a:p>
      </dgm:t>
    </dgm:pt>
    <dgm:pt modelId="{201572A3-20FB-4215-9079-2F600552560B}" type="pres">
      <dgm:prSet presAssocID="{DEB3339D-9C1D-4B42-B892-B7CD46D0980E}" presName="desTx" presStyleLbl="alignAccFollowNode1" presStyleIdx="1" presStyleCnt="2">
        <dgm:presLayoutVars>
          <dgm:bulletEnabled val="1"/>
        </dgm:presLayoutVars>
      </dgm:prSet>
      <dgm:spPr/>
      <dgm:t>
        <a:bodyPr/>
        <a:lstStyle/>
        <a:p>
          <a:endParaRPr lang="zh-CN" altLang="en-US"/>
        </a:p>
      </dgm:t>
    </dgm:pt>
  </dgm:ptLst>
  <dgm:cxnLst>
    <dgm:cxn modelId="{1883B26E-423F-43A6-9768-FFBF27542D7B}" srcId="{090FB609-C92D-4C97-AB64-68160B6284D4}" destId="{4AB1B990-370A-4EDE-BE58-9357323117CA}" srcOrd="0" destOrd="0" parTransId="{54FDE4CE-7F17-4D65-B5D3-AF6D683E37B7}" sibTransId="{F67D28EF-F738-4F4C-A273-BDDB23DA26D5}"/>
    <dgm:cxn modelId="{3DA16F98-0C51-42A5-9141-6848A790CE65}" type="presOf" srcId="{689D4DA9-3674-4B27-B1FC-90C6747EAC83}" destId="{A284C94E-EF98-49C5-B2D9-74CFA6F010A4}" srcOrd="0" destOrd="0" presId="urn:microsoft.com/office/officeart/2005/8/layout/hList1"/>
    <dgm:cxn modelId="{357AAABF-DA80-49CA-A942-11D4DB86502B}" type="presOf" srcId="{4AB1B990-370A-4EDE-BE58-9357323117CA}" destId="{B3769BFE-F2AA-48E9-AEFD-C375CBCFE524}" srcOrd="0" destOrd="0" presId="urn:microsoft.com/office/officeart/2005/8/layout/hList1"/>
    <dgm:cxn modelId="{C8943BBA-A88D-49AE-A51C-06A9EF429D27}" srcId="{090FB609-C92D-4C97-AB64-68160B6284D4}" destId="{DEB3339D-9C1D-4B42-B892-B7CD46D0980E}" srcOrd="1" destOrd="0" parTransId="{984E01BD-4DDD-4EB8-9A6E-C71542AE109C}" sibTransId="{655A79ED-049C-4130-AF35-455CEBDCF234}"/>
    <dgm:cxn modelId="{A6996543-B34B-4695-A16A-4A8B5D4CE440}" type="presOf" srcId="{9A00AD0C-B69E-4210-BEB9-694C0F41F162}" destId="{201572A3-20FB-4215-9079-2F600552560B}" srcOrd="0" destOrd="0" presId="urn:microsoft.com/office/officeart/2005/8/layout/hList1"/>
    <dgm:cxn modelId="{C47249C2-1ED5-4B70-ADE8-6C31E1A416E3}" type="presOf" srcId="{B2149827-5E69-4704-938B-BCDC31BF7325}" destId="{201572A3-20FB-4215-9079-2F600552560B}" srcOrd="0" destOrd="2" presId="urn:microsoft.com/office/officeart/2005/8/layout/hList1"/>
    <dgm:cxn modelId="{237C7CAC-0C52-4C19-B7DD-0E1932803C21}" srcId="{DEB3339D-9C1D-4B42-B892-B7CD46D0980E}" destId="{B2149827-5E69-4704-938B-BCDC31BF7325}" srcOrd="2" destOrd="0" parTransId="{F2D5EB68-9C33-4D9E-9027-C0B9D85953FC}" sibTransId="{5E4F934A-E83C-40B5-8FB9-6E87206FB821}"/>
    <dgm:cxn modelId="{D81FBFF1-E16F-457C-A77B-681E7DA90DEF}" srcId="{4AB1B990-370A-4EDE-BE58-9357323117CA}" destId="{689D4DA9-3674-4B27-B1FC-90C6747EAC83}" srcOrd="0" destOrd="0" parTransId="{6DEB0087-A934-4977-BFA8-9890B17D555F}" sibTransId="{D9388EA8-BF5F-4185-AF89-92680FE79509}"/>
    <dgm:cxn modelId="{D41D05E9-20DB-4B24-B34F-22292361955F}" srcId="{4AB1B990-370A-4EDE-BE58-9357323117CA}" destId="{6F07ABCA-4081-4FCD-9C14-423B0390D301}" srcOrd="1" destOrd="0" parTransId="{8D5F4D5C-25E3-47E5-97F7-92905AAD1EE1}" sibTransId="{86DE4D9C-4869-42B8-B28D-8EFB2B4ECA5D}"/>
    <dgm:cxn modelId="{408DB374-6F37-4F6A-A68C-ABEDB896F025}" srcId="{DEB3339D-9C1D-4B42-B892-B7CD46D0980E}" destId="{2E61C849-D7EF-4E6C-8B83-727F5429C0B3}" srcOrd="1" destOrd="0" parTransId="{36DDB100-BB7F-49B5-97FB-88C02CB91171}" sibTransId="{92553674-1DEE-4711-B1D6-61A30BC56720}"/>
    <dgm:cxn modelId="{CB88C72A-8409-41FE-A2F2-FF644A93A499}" type="presOf" srcId="{090FB609-C92D-4C97-AB64-68160B6284D4}" destId="{B222B348-2DFB-4958-AC79-D8ACE79A3D2C}" srcOrd="0" destOrd="0" presId="urn:microsoft.com/office/officeart/2005/8/layout/hList1"/>
    <dgm:cxn modelId="{649350BE-DF7B-48E1-B7F7-80FF0E403B78}" type="presOf" srcId="{DEB3339D-9C1D-4B42-B892-B7CD46D0980E}" destId="{3595086F-A272-4BDE-B1B1-AD943A7A4888}" srcOrd="0" destOrd="0" presId="urn:microsoft.com/office/officeart/2005/8/layout/hList1"/>
    <dgm:cxn modelId="{365DDBE6-3E8D-4474-AA95-2ED1E468724E}" srcId="{DEB3339D-9C1D-4B42-B892-B7CD46D0980E}" destId="{9A00AD0C-B69E-4210-BEB9-694C0F41F162}" srcOrd="0" destOrd="0" parTransId="{58B4FA0C-B5CA-4C5C-9DE7-74805DDD742C}" sibTransId="{70ABC7E4-3416-4104-9C55-F301794739D9}"/>
    <dgm:cxn modelId="{D6D8F501-3398-46C3-BB48-21FE2CADC099}" type="presOf" srcId="{6F07ABCA-4081-4FCD-9C14-423B0390D301}" destId="{A284C94E-EF98-49C5-B2D9-74CFA6F010A4}" srcOrd="0" destOrd="1" presId="urn:microsoft.com/office/officeart/2005/8/layout/hList1"/>
    <dgm:cxn modelId="{8E1F8317-8001-4D42-B2BC-FCF1F5341CF2}" type="presOf" srcId="{2E61C849-D7EF-4E6C-8B83-727F5429C0B3}" destId="{201572A3-20FB-4215-9079-2F600552560B}" srcOrd="0" destOrd="1" presId="urn:microsoft.com/office/officeart/2005/8/layout/hList1"/>
    <dgm:cxn modelId="{6174D3F6-FE2D-435A-972B-AA7A726D82A9}" type="presParOf" srcId="{B222B348-2DFB-4958-AC79-D8ACE79A3D2C}" destId="{7FBCB7AE-4368-4438-BF8D-0B4FB99FC57E}" srcOrd="0" destOrd="0" presId="urn:microsoft.com/office/officeart/2005/8/layout/hList1"/>
    <dgm:cxn modelId="{AAD846F3-CBC0-49DB-BCBA-955A5EEA9D8D}" type="presParOf" srcId="{7FBCB7AE-4368-4438-BF8D-0B4FB99FC57E}" destId="{B3769BFE-F2AA-48E9-AEFD-C375CBCFE524}" srcOrd="0" destOrd="0" presId="urn:microsoft.com/office/officeart/2005/8/layout/hList1"/>
    <dgm:cxn modelId="{E0379805-4BE5-422E-BA58-9FE80A133DD3}" type="presParOf" srcId="{7FBCB7AE-4368-4438-BF8D-0B4FB99FC57E}" destId="{A284C94E-EF98-49C5-B2D9-74CFA6F010A4}" srcOrd="1" destOrd="0" presId="urn:microsoft.com/office/officeart/2005/8/layout/hList1"/>
    <dgm:cxn modelId="{BB1505DE-1181-4E3D-984E-1F50ADF6C23E}" type="presParOf" srcId="{B222B348-2DFB-4958-AC79-D8ACE79A3D2C}" destId="{4D59DE0F-CEA5-473F-86EC-B2F276FD6168}" srcOrd="1" destOrd="0" presId="urn:microsoft.com/office/officeart/2005/8/layout/hList1"/>
    <dgm:cxn modelId="{AB4AF167-5F23-49A8-8C82-4179903BB6FC}" type="presParOf" srcId="{B222B348-2DFB-4958-AC79-D8ACE79A3D2C}" destId="{9A3A8BBD-90F7-441C-B917-574B1A606B33}" srcOrd="2" destOrd="0" presId="urn:microsoft.com/office/officeart/2005/8/layout/hList1"/>
    <dgm:cxn modelId="{9430AFFA-7F2C-4923-8E16-FACE5BF4A155}" type="presParOf" srcId="{9A3A8BBD-90F7-441C-B917-574B1A606B33}" destId="{3595086F-A272-4BDE-B1B1-AD943A7A4888}" srcOrd="0" destOrd="0" presId="urn:microsoft.com/office/officeart/2005/8/layout/hList1"/>
    <dgm:cxn modelId="{367C1092-7BCE-4017-97F4-40D504559125}" type="presParOf" srcId="{9A3A8BBD-90F7-441C-B917-574B1A606B33}" destId="{201572A3-20FB-4215-9079-2F600552560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06AF4D-F77D-473A-8104-6D3A41BEFD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FAF52A1F-C740-4737-9E92-72974BCCA2F0}">
      <dgm:prSet/>
      <dgm:spPr/>
      <dgm:t>
        <a:bodyPr/>
        <a:lstStyle/>
        <a:p>
          <a:pPr algn="ctr" rtl="0"/>
          <a:r>
            <a:rPr lang="zh-CN" dirty="0"/>
            <a:t>对计算机软件有一个正确的认识：      </a:t>
          </a:r>
          <a:endParaRPr lang="en-US" altLang="zh-CN" dirty="0"/>
        </a:p>
        <a:p>
          <a:pPr algn="ctr" rtl="0"/>
          <a:r>
            <a:rPr lang="zh-CN" dirty="0"/>
            <a:t>软件≠程序</a:t>
          </a:r>
        </a:p>
      </dgm:t>
    </dgm:pt>
    <dgm:pt modelId="{0563CCFA-1C8D-44C5-83E6-AB655E416FA6}" type="parTrans" cxnId="{11E88A33-7D94-466B-8266-E9E43B189AD8}">
      <dgm:prSet/>
      <dgm:spPr/>
      <dgm:t>
        <a:bodyPr/>
        <a:lstStyle/>
        <a:p>
          <a:endParaRPr lang="zh-CN" altLang="en-US"/>
        </a:p>
      </dgm:t>
    </dgm:pt>
    <dgm:pt modelId="{D8C6928C-92C9-43C8-A14A-5B4E8A07D11D}" type="sibTrans" cxnId="{11E88A33-7D94-466B-8266-E9E43B189AD8}">
      <dgm:prSet/>
      <dgm:spPr/>
      <dgm:t>
        <a:bodyPr/>
        <a:lstStyle/>
        <a:p>
          <a:endParaRPr lang="zh-CN" altLang="en-US"/>
        </a:p>
      </dgm:t>
    </dgm:pt>
    <dgm:pt modelId="{D52148FE-B115-424F-B387-DC56773F1482}">
      <dgm:prSet/>
      <dgm:spPr/>
      <dgm:t>
        <a:bodyPr/>
        <a:lstStyle/>
        <a:p>
          <a:pPr rtl="0"/>
          <a:r>
            <a:rPr lang="zh-CN"/>
            <a:t>必须充分认识到软件开发不是某种个体劳动的神秘技巧，而应该是一种组织良好、管理严密、各类人员协同配合、共同完成的工程项目。</a:t>
          </a:r>
        </a:p>
      </dgm:t>
    </dgm:pt>
    <dgm:pt modelId="{13581AD4-AB3C-40BB-A8CD-63C87DE4DD7C}" type="parTrans" cxnId="{0C56683D-F5A6-4A14-8B52-71601F788D61}">
      <dgm:prSet/>
      <dgm:spPr/>
      <dgm:t>
        <a:bodyPr/>
        <a:lstStyle/>
        <a:p>
          <a:endParaRPr lang="zh-CN" altLang="en-US"/>
        </a:p>
      </dgm:t>
    </dgm:pt>
    <dgm:pt modelId="{B50DE0EA-2580-4E46-91B0-6ACFE9E77A92}" type="sibTrans" cxnId="{0C56683D-F5A6-4A14-8B52-71601F788D61}">
      <dgm:prSet/>
      <dgm:spPr/>
      <dgm:t>
        <a:bodyPr/>
        <a:lstStyle/>
        <a:p>
          <a:endParaRPr lang="zh-CN" altLang="en-US"/>
        </a:p>
      </dgm:t>
    </dgm:pt>
    <dgm:pt modelId="{48613234-CE64-4A6E-9855-B5B9704D5EEC}">
      <dgm:prSet/>
      <dgm:spPr/>
      <dgm:t>
        <a:bodyPr/>
        <a:lstStyle/>
        <a:p>
          <a:pPr rtl="0"/>
          <a:r>
            <a:rPr lang="zh-CN" dirty="0"/>
            <a:t>推广使用在实践中总结出来的开发软件的成功技术和方法。</a:t>
          </a:r>
          <a:endParaRPr lang="en-US" altLang="zh-CN" dirty="0"/>
        </a:p>
        <a:p>
          <a:pPr rtl="0"/>
          <a:r>
            <a:rPr lang="zh-CN" dirty="0"/>
            <a:t>开发和使用更好的软件工具。</a:t>
          </a:r>
        </a:p>
      </dgm:t>
    </dgm:pt>
    <dgm:pt modelId="{C751F64C-ECE1-4419-86CC-C683A696A787}" type="parTrans" cxnId="{351938D4-E695-4495-BE0C-B335A0CB9DE1}">
      <dgm:prSet/>
      <dgm:spPr/>
      <dgm:t>
        <a:bodyPr/>
        <a:lstStyle/>
        <a:p>
          <a:endParaRPr lang="zh-CN" altLang="en-US"/>
        </a:p>
      </dgm:t>
    </dgm:pt>
    <dgm:pt modelId="{E873D34D-8F8B-408E-A1B2-4DF82B01B258}" type="sibTrans" cxnId="{351938D4-E695-4495-BE0C-B335A0CB9DE1}">
      <dgm:prSet/>
      <dgm:spPr/>
      <dgm:t>
        <a:bodyPr/>
        <a:lstStyle/>
        <a:p>
          <a:endParaRPr lang="zh-CN" altLang="en-US"/>
        </a:p>
      </dgm:t>
    </dgm:pt>
    <dgm:pt modelId="{B1E52623-82D2-429F-B37C-2B83329173AB}" type="pres">
      <dgm:prSet presAssocID="{4F06AF4D-F77D-473A-8104-6D3A41BEFD71}" presName="Name0" presStyleCnt="0">
        <dgm:presLayoutVars>
          <dgm:dir/>
          <dgm:resizeHandles val="exact"/>
        </dgm:presLayoutVars>
      </dgm:prSet>
      <dgm:spPr/>
      <dgm:t>
        <a:bodyPr/>
        <a:lstStyle/>
        <a:p>
          <a:endParaRPr lang="zh-CN" altLang="en-US"/>
        </a:p>
      </dgm:t>
    </dgm:pt>
    <dgm:pt modelId="{B7408EF9-4001-4A26-8576-3B5ADAB79CA0}" type="pres">
      <dgm:prSet presAssocID="{FAF52A1F-C740-4737-9E92-72974BCCA2F0}" presName="node" presStyleLbl="node1" presStyleIdx="0" presStyleCnt="3">
        <dgm:presLayoutVars>
          <dgm:bulletEnabled val="1"/>
        </dgm:presLayoutVars>
      </dgm:prSet>
      <dgm:spPr/>
      <dgm:t>
        <a:bodyPr/>
        <a:lstStyle/>
        <a:p>
          <a:endParaRPr lang="zh-CN" altLang="en-US"/>
        </a:p>
      </dgm:t>
    </dgm:pt>
    <dgm:pt modelId="{CF24A656-A21B-4D5B-A3A1-84F704D680BE}" type="pres">
      <dgm:prSet presAssocID="{D8C6928C-92C9-43C8-A14A-5B4E8A07D11D}" presName="sibTrans" presStyleLbl="sibTrans2D1" presStyleIdx="0" presStyleCnt="2"/>
      <dgm:spPr/>
      <dgm:t>
        <a:bodyPr/>
        <a:lstStyle/>
        <a:p>
          <a:endParaRPr lang="zh-CN" altLang="en-US"/>
        </a:p>
      </dgm:t>
    </dgm:pt>
    <dgm:pt modelId="{F29EE0F3-38AC-4D02-9E79-4BC3EEAD9FFB}" type="pres">
      <dgm:prSet presAssocID="{D8C6928C-92C9-43C8-A14A-5B4E8A07D11D}" presName="connectorText" presStyleLbl="sibTrans2D1" presStyleIdx="0" presStyleCnt="2"/>
      <dgm:spPr/>
      <dgm:t>
        <a:bodyPr/>
        <a:lstStyle/>
        <a:p>
          <a:endParaRPr lang="zh-CN" altLang="en-US"/>
        </a:p>
      </dgm:t>
    </dgm:pt>
    <dgm:pt modelId="{63B65CA0-F88B-4624-B02B-232F9D7C3CDA}" type="pres">
      <dgm:prSet presAssocID="{D52148FE-B115-424F-B387-DC56773F1482}" presName="node" presStyleLbl="node1" presStyleIdx="1" presStyleCnt="3">
        <dgm:presLayoutVars>
          <dgm:bulletEnabled val="1"/>
        </dgm:presLayoutVars>
      </dgm:prSet>
      <dgm:spPr/>
      <dgm:t>
        <a:bodyPr/>
        <a:lstStyle/>
        <a:p>
          <a:endParaRPr lang="zh-CN" altLang="en-US"/>
        </a:p>
      </dgm:t>
    </dgm:pt>
    <dgm:pt modelId="{AB936728-8505-4E0F-BF7C-D725CDB78546}" type="pres">
      <dgm:prSet presAssocID="{B50DE0EA-2580-4E46-91B0-6ACFE9E77A92}" presName="sibTrans" presStyleLbl="sibTrans2D1" presStyleIdx="1" presStyleCnt="2"/>
      <dgm:spPr/>
      <dgm:t>
        <a:bodyPr/>
        <a:lstStyle/>
        <a:p>
          <a:endParaRPr lang="zh-CN" altLang="en-US"/>
        </a:p>
      </dgm:t>
    </dgm:pt>
    <dgm:pt modelId="{E4F13C6C-FF2B-4C27-B9AA-C681C057E6D8}" type="pres">
      <dgm:prSet presAssocID="{B50DE0EA-2580-4E46-91B0-6ACFE9E77A92}" presName="connectorText" presStyleLbl="sibTrans2D1" presStyleIdx="1" presStyleCnt="2"/>
      <dgm:spPr/>
      <dgm:t>
        <a:bodyPr/>
        <a:lstStyle/>
        <a:p>
          <a:endParaRPr lang="zh-CN" altLang="en-US"/>
        </a:p>
      </dgm:t>
    </dgm:pt>
    <dgm:pt modelId="{9B8948F5-9485-40BF-B5D4-877097CF530C}" type="pres">
      <dgm:prSet presAssocID="{48613234-CE64-4A6E-9855-B5B9704D5EEC}" presName="node" presStyleLbl="node1" presStyleIdx="2" presStyleCnt="3">
        <dgm:presLayoutVars>
          <dgm:bulletEnabled val="1"/>
        </dgm:presLayoutVars>
      </dgm:prSet>
      <dgm:spPr/>
      <dgm:t>
        <a:bodyPr/>
        <a:lstStyle/>
        <a:p>
          <a:endParaRPr lang="zh-CN" altLang="en-US"/>
        </a:p>
      </dgm:t>
    </dgm:pt>
  </dgm:ptLst>
  <dgm:cxnLst>
    <dgm:cxn modelId="{9E10CFEB-84D4-4BAE-A48F-4AB4589FD039}" type="presOf" srcId="{D8C6928C-92C9-43C8-A14A-5B4E8A07D11D}" destId="{F29EE0F3-38AC-4D02-9E79-4BC3EEAD9FFB}" srcOrd="1" destOrd="0" presId="urn:microsoft.com/office/officeart/2005/8/layout/process1"/>
    <dgm:cxn modelId="{2CD3EB49-9E05-48CC-B9E7-8CA06569189C}" type="presOf" srcId="{D8C6928C-92C9-43C8-A14A-5B4E8A07D11D}" destId="{CF24A656-A21B-4D5B-A3A1-84F704D680BE}" srcOrd="0" destOrd="0" presId="urn:microsoft.com/office/officeart/2005/8/layout/process1"/>
    <dgm:cxn modelId="{91509BCC-ECA5-414E-B222-849278415973}" type="presOf" srcId="{4F06AF4D-F77D-473A-8104-6D3A41BEFD71}" destId="{B1E52623-82D2-429F-B37C-2B83329173AB}" srcOrd="0" destOrd="0" presId="urn:microsoft.com/office/officeart/2005/8/layout/process1"/>
    <dgm:cxn modelId="{549BC9DF-C17F-4A0A-90EC-257F5DAA32CD}" type="presOf" srcId="{B50DE0EA-2580-4E46-91B0-6ACFE9E77A92}" destId="{AB936728-8505-4E0F-BF7C-D725CDB78546}" srcOrd="0" destOrd="0" presId="urn:microsoft.com/office/officeart/2005/8/layout/process1"/>
    <dgm:cxn modelId="{0C56683D-F5A6-4A14-8B52-71601F788D61}" srcId="{4F06AF4D-F77D-473A-8104-6D3A41BEFD71}" destId="{D52148FE-B115-424F-B387-DC56773F1482}" srcOrd="1" destOrd="0" parTransId="{13581AD4-AB3C-40BB-A8CD-63C87DE4DD7C}" sibTransId="{B50DE0EA-2580-4E46-91B0-6ACFE9E77A92}"/>
    <dgm:cxn modelId="{FDE8DA51-936A-4BB0-ACE6-DA4D5AD88874}" type="presOf" srcId="{B50DE0EA-2580-4E46-91B0-6ACFE9E77A92}" destId="{E4F13C6C-FF2B-4C27-B9AA-C681C057E6D8}" srcOrd="1" destOrd="0" presId="urn:microsoft.com/office/officeart/2005/8/layout/process1"/>
    <dgm:cxn modelId="{11E88A33-7D94-466B-8266-E9E43B189AD8}" srcId="{4F06AF4D-F77D-473A-8104-6D3A41BEFD71}" destId="{FAF52A1F-C740-4737-9E92-72974BCCA2F0}" srcOrd="0" destOrd="0" parTransId="{0563CCFA-1C8D-44C5-83E6-AB655E416FA6}" sibTransId="{D8C6928C-92C9-43C8-A14A-5B4E8A07D11D}"/>
    <dgm:cxn modelId="{351938D4-E695-4495-BE0C-B335A0CB9DE1}" srcId="{4F06AF4D-F77D-473A-8104-6D3A41BEFD71}" destId="{48613234-CE64-4A6E-9855-B5B9704D5EEC}" srcOrd="2" destOrd="0" parTransId="{C751F64C-ECE1-4419-86CC-C683A696A787}" sibTransId="{E873D34D-8F8B-408E-A1B2-4DF82B01B258}"/>
    <dgm:cxn modelId="{4BD6CEB3-BA91-4515-A526-0740C9C3D97F}" type="presOf" srcId="{FAF52A1F-C740-4737-9E92-72974BCCA2F0}" destId="{B7408EF9-4001-4A26-8576-3B5ADAB79CA0}" srcOrd="0" destOrd="0" presId="urn:microsoft.com/office/officeart/2005/8/layout/process1"/>
    <dgm:cxn modelId="{BEA101D1-F45D-4564-A26C-254A611931B3}" type="presOf" srcId="{48613234-CE64-4A6E-9855-B5B9704D5EEC}" destId="{9B8948F5-9485-40BF-B5D4-877097CF530C}" srcOrd="0" destOrd="0" presId="urn:microsoft.com/office/officeart/2005/8/layout/process1"/>
    <dgm:cxn modelId="{F0822053-A777-4CF9-BA3B-5EC6B6C31ECD}" type="presOf" srcId="{D52148FE-B115-424F-B387-DC56773F1482}" destId="{63B65CA0-F88B-4624-B02B-232F9D7C3CDA}" srcOrd="0" destOrd="0" presId="urn:microsoft.com/office/officeart/2005/8/layout/process1"/>
    <dgm:cxn modelId="{F179A693-A0AB-4744-AF55-992DC785ECE3}" type="presParOf" srcId="{B1E52623-82D2-429F-B37C-2B83329173AB}" destId="{B7408EF9-4001-4A26-8576-3B5ADAB79CA0}" srcOrd="0" destOrd="0" presId="urn:microsoft.com/office/officeart/2005/8/layout/process1"/>
    <dgm:cxn modelId="{B20F6307-5D62-4E7A-83F8-70786C6F5F58}" type="presParOf" srcId="{B1E52623-82D2-429F-B37C-2B83329173AB}" destId="{CF24A656-A21B-4D5B-A3A1-84F704D680BE}" srcOrd="1" destOrd="0" presId="urn:microsoft.com/office/officeart/2005/8/layout/process1"/>
    <dgm:cxn modelId="{645AE397-FE35-4482-AB0A-E8E1651828D7}" type="presParOf" srcId="{CF24A656-A21B-4D5B-A3A1-84F704D680BE}" destId="{F29EE0F3-38AC-4D02-9E79-4BC3EEAD9FFB}" srcOrd="0" destOrd="0" presId="urn:microsoft.com/office/officeart/2005/8/layout/process1"/>
    <dgm:cxn modelId="{FE889577-7EB3-476F-93C5-F6E3E101EBB4}" type="presParOf" srcId="{B1E52623-82D2-429F-B37C-2B83329173AB}" destId="{63B65CA0-F88B-4624-B02B-232F9D7C3CDA}" srcOrd="2" destOrd="0" presId="urn:microsoft.com/office/officeart/2005/8/layout/process1"/>
    <dgm:cxn modelId="{F56DB6B1-3710-429C-819B-A33B7C16D26B}" type="presParOf" srcId="{B1E52623-82D2-429F-B37C-2B83329173AB}" destId="{AB936728-8505-4E0F-BF7C-D725CDB78546}" srcOrd="3" destOrd="0" presId="urn:microsoft.com/office/officeart/2005/8/layout/process1"/>
    <dgm:cxn modelId="{56D97380-B14F-4255-8D90-9B411BD2CEBF}" type="presParOf" srcId="{AB936728-8505-4E0F-BF7C-D725CDB78546}" destId="{E4F13C6C-FF2B-4C27-B9AA-C681C057E6D8}" srcOrd="0" destOrd="0" presId="urn:microsoft.com/office/officeart/2005/8/layout/process1"/>
    <dgm:cxn modelId="{52E50F93-4675-4448-8BA8-C4F2708C6A7A}" type="presParOf" srcId="{B1E52623-82D2-429F-B37C-2B83329173AB}" destId="{9B8948F5-9485-40BF-B5D4-877097CF530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3072FE-E09C-4A06-AACA-C3E77D30E5DA}"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zh-CN" altLang="en-US"/>
        </a:p>
      </dgm:t>
    </dgm:pt>
    <dgm:pt modelId="{2EF2F932-C86D-4E18-B8E2-24DCBA859613}">
      <dgm:prSet/>
      <dgm:spPr/>
      <dgm:t>
        <a:bodyPr/>
        <a:lstStyle/>
        <a:p>
          <a:pPr rtl="0"/>
          <a:r>
            <a:rPr lang="en-US" dirty="0" smtClean="0"/>
            <a:t>1.</a:t>
          </a:r>
          <a:r>
            <a:rPr lang="zh-CN" dirty="0" smtClean="0"/>
            <a:t>第一代软件工程 </a:t>
          </a:r>
          <a:r>
            <a:rPr lang="en-US" dirty="0" smtClean="0"/>
            <a:t>— </a:t>
          </a:r>
          <a:r>
            <a:rPr lang="zh-CN" dirty="0" smtClean="0"/>
            <a:t>传统的软件工程</a:t>
          </a:r>
          <a:endParaRPr lang="zh-CN" dirty="0"/>
        </a:p>
      </dgm:t>
    </dgm:pt>
    <dgm:pt modelId="{A3D8B393-1111-4B1B-88AD-DE0C60D70489}" type="parTrans" cxnId="{3E251BA7-AFCD-4672-AAA5-F2BBC51BDD64}">
      <dgm:prSet/>
      <dgm:spPr/>
      <dgm:t>
        <a:bodyPr/>
        <a:lstStyle/>
        <a:p>
          <a:endParaRPr lang="zh-CN" altLang="en-US"/>
        </a:p>
      </dgm:t>
    </dgm:pt>
    <dgm:pt modelId="{E50DDCF5-79FE-499E-AC92-82F0939B7932}" type="sibTrans" cxnId="{3E251BA7-AFCD-4672-AAA5-F2BBC51BDD64}">
      <dgm:prSet/>
      <dgm:spPr/>
      <dgm:t>
        <a:bodyPr/>
        <a:lstStyle/>
        <a:p>
          <a:endParaRPr lang="zh-CN" altLang="en-US"/>
        </a:p>
      </dgm:t>
    </dgm:pt>
    <dgm:pt modelId="{9385E668-DCAC-44F0-A4DD-1C62AACAAA09}">
      <dgm:prSet/>
      <dgm:spPr/>
      <dgm:t>
        <a:bodyPr/>
        <a:lstStyle/>
        <a:p>
          <a:pPr rtl="0"/>
          <a:r>
            <a:rPr lang="en-US" dirty="0" smtClean="0"/>
            <a:t>2.</a:t>
          </a:r>
          <a:r>
            <a:rPr lang="zh-CN" dirty="0" smtClean="0"/>
            <a:t>第二代软件工程 </a:t>
          </a:r>
          <a:r>
            <a:rPr lang="en-US" dirty="0" smtClean="0"/>
            <a:t>— </a:t>
          </a:r>
          <a:r>
            <a:rPr lang="zh-CN" dirty="0" smtClean="0"/>
            <a:t>对象工程</a:t>
          </a:r>
          <a:endParaRPr lang="zh-CN" dirty="0"/>
        </a:p>
      </dgm:t>
    </dgm:pt>
    <dgm:pt modelId="{2672209C-E7F6-4898-9800-F99076D0039E}" type="parTrans" cxnId="{29CAC294-019D-41FC-85EB-AE8446B575FA}">
      <dgm:prSet/>
      <dgm:spPr/>
      <dgm:t>
        <a:bodyPr/>
        <a:lstStyle/>
        <a:p>
          <a:endParaRPr lang="zh-CN" altLang="en-US"/>
        </a:p>
      </dgm:t>
    </dgm:pt>
    <dgm:pt modelId="{52DC4298-9744-4914-A011-72F8A7BFAEC6}" type="sibTrans" cxnId="{29CAC294-019D-41FC-85EB-AE8446B575FA}">
      <dgm:prSet/>
      <dgm:spPr/>
      <dgm:t>
        <a:bodyPr/>
        <a:lstStyle/>
        <a:p>
          <a:endParaRPr lang="zh-CN" altLang="en-US"/>
        </a:p>
      </dgm:t>
    </dgm:pt>
    <dgm:pt modelId="{67AC7C44-40EA-4ACE-8FD9-CBA24C4B3E0A}">
      <dgm:prSet/>
      <dgm:spPr/>
      <dgm:t>
        <a:bodyPr/>
        <a:lstStyle/>
        <a:p>
          <a:pPr rtl="0"/>
          <a:r>
            <a:rPr lang="en-US" dirty="0" smtClean="0"/>
            <a:t>3.</a:t>
          </a:r>
          <a:r>
            <a:rPr lang="zh-CN" dirty="0" smtClean="0"/>
            <a:t>第三代软件工程 </a:t>
          </a:r>
          <a:r>
            <a:rPr lang="en-US" dirty="0" smtClean="0"/>
            <a:t>— </a:t>
          </a:r>
          <a:r>
            <a:rPr lang="zh-CN" dirty="0" smtClean="0"/>
            <a:t>过程工程</a:t>
          </a:r>
          <a:endParaRPr lang="zh-CN" dirty="0"/>
        </a:p>
      </dgm:t>
    </dgm:pt>
    <dgm:pt modelId="{818697C2-408B-4CE7-A983-6AC1646D9335}" type="parTrans" cxnId="{4E970499-64D2-476A-AA93-B5706B090A59}">
      <dgm:prSet/>
      <dgm:spPr/>
      <dgm:t>
        <a:bodyPr/>
        <a:lstStyle/>
        <a:p>
          <a:endParaRPr lang="zh-CN" altLang="en-US"/>
        </a:p>
      </dgm:t>
    </dgm:pt>
    <dgm:pt modelId="{A6647534-D54A-4449-9488-B1D5AD3B59B5}" type="sibTrans" cxnId="{4E970499-64D2-476A-AA93-B5706B090A59}">
      <dgm:prSet/>
      <dgm:spPr/>
      <dgm:t>
        <a:bodyPr/>
        <a:lstStyle/>
        <a:p>
          <a:endParaRPr lang="zh-CN" altLang="en-US"/>
        </a:p>
      </dgm:t>
    </dgm:pt>
    <dgm:pt modelId="{09D6F0FB-C7DE-44DC-BEB6-24B41F47EF94}">
      <dgm:prSet/>
      <dgm:spPr/>
      <dgm:t>
        <a:bodyPr/>
        <a:lstStyle/>
        <a:p>
          <a:pPr rtl="0"/>
          <a:r>
            <a:rPr lang="en-US" dirty="0" smtClean="0"/>
            <a:t>4.</a:t>
          </a:r>
          <a:r>
            <a:rPr lang="zh-CN" dirty="0" smtClean="0"/>
            <a:t>第四代软件工程 </a:t>
          </a:r>
          <a:r>
            <a:rPr lang="en-US" dirty="0" smtClean="0"/>
            <a:t>— </a:t>
          </a:r>
          <a:r>
            <a:rPr lang="zh-CN" dirty="0" smtClean="0"/>
            <a:t>构件工程</a:t>
          </a:r>
          <a:endParaRPr lang="zh-CN" dirty="0"/>
        </a:p>
      </dgm:t>
    </dgm:pt>
    <dgm:pt modelId="{FCB47DA6-64C0-4872-89B2-7A2FF0E4A593}" type="parTrans" cxnId="{14FFAA85-F60E-42AB-9058-6468F6ACF2EB}">
      <dgm:prSet/>
      <dgm:spPr/>
      <dgm:t>
        <a:bodyPr/>
        <a:lstStyle/>
        <a:p>
          <a:endParaRPr lang="zh-CN" altLang="en-US"/>
        </a:p>
      </dgm:t>
    </dgm:pt>
    <dgm:pt modelId="{FB183BE4-8A20-44E7-936F-65D16B0264EC}" type="sibTrans" cxnId="{14FFAA85-F60E-42AB-9058-6468F6ACF2EB}">
      <dgm:prSet/>
      <dgm:spPr/>
      <dgm:t>
        <a:bodyPr/>
        <a:lstStyle/>
        <a:p>
          <a:endParaRPr lang="zh-CN" altLang="en-US"/>
        </a:p>
      </dgm:t>
    </dgm:pt>
    <dgm:pt modelId="{64793FD5-0285-49B5-BA72-59AD8D832DA5}" type="pres">
      <dgm:prSet presAssocID="{F23072FE-E09C-4A06-AACA-C3E77D30E5DA}" presName="Name0" presStyleCnt="0">
        <dgm:presLayoutVars>
          <dgm:dir/>
          <dgm:resizeHandles val="exact"/>
        </dgm:presLayoutVars>
      </dgm:prSet>
      <dgm:spPr/>
      <dgm:t>
        <a:bodyPr/>
        <a:lstStyle/>
        <a:p>
          <a:endParaRPr lang="zh-CN" altLang="en-US"/>
        </a:p>
      </dgm:t>
    </dgm:pt>
    <dgm:pt modelId="{8084EED7-1644-47BF-AC11-6A6DA566406D}" type="pres">
      <dgm:prSet presAssocID="{2EF2F932-C86D-4E18-B8E2-24DCBA859613}" presName="node" presStyleLbl="node1" presStyleIdx="0" presStyleCnt="4">
        <dgm:presLayoutVars>
          <dgm:bulletEnabled val="1"/>
        </dgm:presLayoutVars>
      </dgm:prSet>
      <dgm:spPr/>
      <dgm:t>
        <a:bodyPr/>
        <a:lstStyle/>
        <a:p>
          <a:endParaRPr lang="zh-CN" altLang="en-US"/>
        </a:p>
      </dgm:t>
    </dgm:pt>
    <dgm:pt modelId="{1815174D-77CA-4FE7-9EFB-FC0D69565310}" type="pres">
      <dgm:prSet presAssocID="{E50DDCF5-79FE-499E-AC92-82F0939B7932}" presName="sibTrans" presStyleLbl="sibTrans2D1" presStyleIdx="0" presStyleCnt="3"/>
      <dgm:spPr/>
      <dgm:t>
        <a:bodyPr/>
        <a:lstStyle/>
        <a:p>
          <a:endParaRPr lang="zh-CN" altLang="en-US"/>
        </a:p>
      </dgm:t>
    </dgm:pt>
    <dgm:pt modelId="{427D0880-F583-499C-8C4D-B75CC2D2A984}" type="pres">
      <dgm:prSet presAssocID="{E50DDCF5-79FE-499E-AC92-82F0939B7932}" presName="connectorText" presStyleLbl="sibTrans2D1" presStyleIdx="0" presStyleCnt="3"/>
      <dgm:spPr/>
      <dgm:t>
        <a:bodyPr/>
        <a:lstStyle/>
        <a:p>
          <a:endParaRPr lang="zh-CN" altLang="en-US"/>
        </a:p>
      </dgm:t>
    </dgm:pt>
    <dgm:pt modelId="{697A6E47-4D58-4AB6-814A-767D4DBAE5D6}" type="pres">
      <dgm:prSet presAssocID="{9385E668-DCAC-44F0-A4DD-1C62AACAAA09}" presName="node" presStyleLbl="node1" presStyleIdx="1" presStyleCnt="4">
        <dgm:presLayoutVars>
          <dgm:bulletEnabled val="1"/>
        </dgm:presLayoutVars>
      </dgm:prSet>
      <dgm:spPr/>
      <dgm:t>
        <a:bodyPr/>
        <a:lstStyle/>
        <a:p>
          <a:endParaRPr lang="zh-CN" altLang="en-US"/>
        </a:p>
      </dgm:t>
    </dgm:pt>
    <dgm:pt modelId="{50C5E44C-A442-43AD-A57D-4C6685A561C6}" type="pres">
      <dgm:prSet presAssocID="{52DC4298-9744-4914-A011-72F8A7BFAEC6}" presName="sibTrans" presStyleLbl="sibTrans2D1" presStyleIdx="1" presStyleCnt="3"/>
      <dgm:spPr/>
      <dgm:t>
        <a:bodyPr/>
        <a:lstStyle/>
        <a:p>
          <a:endParaRPr lang="zh-CN" altLang="en-US"/>
        </a:p>
      </dgm:t>
    </dgm:pt>
    <dgm:pt modelId="{62EC8135-AEFF-43F4-AD4C-4C9B06F891D3}" type="pres">
      <dgm:prSet presAssocID="{52DC4298-9744-4914-A011-72F8A7BFAEC6}" presName="connectorText" presStyleLbl="sibTrans2D1" presStyleIdx="1" presStyleCnt="3"/>
      <dgm:spPr/>
      <dgm:t>
        <a:bodyPr/>
        <a:lstStyle/>
        <a:p>
          <a:endParaRPr lang="zh-CN" altLang="en-US"/>
        </a:p>
      </dgm:t>
    </dgm:pt>
    <dgm:pt modelId="{900B22B6-8264-4764-9413-A9AE444E9403}" type="pres">
      <dgm:prSet presAssocID="{67AC7C44-40EA-4ACE-8FD9-CBA24C4B3E0A}" presName="node" presStyleLbl="node1" presStyleIdx="2" presStyleCnt="4">
        <dgm:presLayoutVars>
          <dgm:bulletEnabled val="1"/>
        </dgm:presLayoutVars>
      </dgm:prSet>
      <dgm:spPr/>
      <dgm:t>
        <a:bodyPr/>
        <a:lstStyle/>
        <a:p>
          <a:endParaRPr lang="zh-CN" altLang="en-US"/>
        </a:p>
      </dgm:t>
    </dgm:pt>
    <dgm:pt modelId="{61B9C139-EA2D-44E4-B98C-6333DBE3A735}" type="pres">
      <dgm:prSet presAssocID="{A6647534-D54A-4449-9488-B1D5AD3B59B5}" presName="sibTrans" presStyleLbl="sibTrans2D1" presStyleIdx="2" presStyleCnt="3"/>
      <dgm:spPr/>
      <dgm:t>
        <a:bodyPr/>
        <a:lstStyle/>
        <a:p>
          <a:endParaRPr lang="zh-CN" altLang="en-US"/>
        </a:p>
      </dgm:t>
    </dgm:pt>
    <dgm:pt modelId="{27935897-E486-40D3-AF23-CECCDF846FC6}" type="pres">
      <dgm:prSet presAssocID="{A6647534-D54A-4449-9488-B1D5AD3B59B5}" presName="connectorText" presStyleLbl="sibTrans2D1" presStyleIdx="2" presStyleCnt="3"/>
      <dgm:spPr/>
      <dgm:t>
        <a:bodyPr/>
        <a:lstStyle/>
        <a:p>
          <a:endParaRPr lang="zh-CN" altLang="en-US"/>
        </a:p>
      </dgm:t>
    </dgm:pt>
    <dgm:pt modelId="{958D1171-AB05-4C94-BCCC-F412952B2BB2}" type="pres">
      <dgm:prSet presAssocID="{09D6F0FB-C7DE-44DC-BEB6-24B41F47EF94}" presName="node" presStyleLbl="node1" presStyleIdx="3" presStyleCnt="4">
        <dgm:presLayoutVars>
          <dgm:bulletEnabled val="1"/>
        </dgm:presLayoutVars>
      </dgm:prSet>
      <dgm:spPr/>
      <dgm:t>
        <a:bodyPr/>
        <a:lstStyle/>
        <a:p>
          <a:endParaRPr lang="zh-CN" altLang="en-US"/>
        </a:p>
      </dgm:t>
    </dgm:pt>
  </dgm:ptLst>
  <dgm:cxnLst>
    <dgm:cxn modelId="{237C802A-FC65-4426-AE3D-ADEEA27DEF48}" type="presOf" srcId="{A6647534-D54A-4449-9488-B1D5AD3B59B5}" destId="{27935897-E486-40D3-AF23-CECCDF846FC6}" srcOrd="1" destOrd="0" presId="urn:microsoft.com/office/officeart/2005/8/layout/process1"/>
    <dgm:cxn modelId="{B82AA90B-4CB2-4CA2-8B06-66A9F9A17AC3}" type="presOf" srcId="{9385E668-DCAC-44F0-A4DD-1C62AACAAA09}" destId="{697A6E47-4D58-4AB6-814A-767D4DBAE5D6}" srcOrd="0" destOrd="0" presId="urn:microsoft.com/office/officeart/2005/8/layout/process1"/>
    <dgm:cxn modelId="{14FFAA85-F60E-42AB-9058-6468F6ACF2EB}" srcId="{F23072FE-E09C-4A06-AACA-C3E77D30E5DA}" destId="{09D6F0FB-C7DE-44DC-BEB6-24B41F47EF94}" srcOrd="3" destOrd="0" parTransId="{FCB47DA6-64C0-4872-89B2-7A2FF0E4A593}" sibTransId="{FB183BE4-8A20-44E7-936F-65D16B0264EC}"/>
    <dgm:cxn modelId="{6600BCFF-1B30-425D-8364-316EA6784C13}" type="presOf" srcId="{A6647534-D54A-4449-9488-B1D5AD3B59B5}" destId="{61B9C139-EA2D-44E4-B98C-6333DBE3A735}" srcOrd="0" destOrd="0" presId="urn:microsoft.com/office/officeart/2005/8/layout/process1"/>
    <dgm:cxn modelId="{F36729D4-287E-458C-B4BF-99EA25A589A4}" type="presOf" srcId="{E50DDCF5-79FE-499E-AC92-82F0939B7932}" destId="{1815174D-77CA-4FE7-9EFB-FC0D69565310}" srcOrd="0" destOrd="0" presId="urn:microsoft.com/office/officeart/2005/8/layout/process1"/>
    <dgm:cxn modelId="{3E251BA7-AFCD-4672-AAA5-F2BBC51BDD64}" srcId="{F23072FE-E09C-4A06-AACA-C3E77D30E5DA}" destId="{2EF2F932-C86D-4E18-B8E2-24DCBA859613}" srcOrd="0" destOrd="0" parTransId="{A3D8B393-1111-4B1B-88AD-DE0C60D70489}" sibTransId="{E50DDCF5-79FE-499E-AC92-82F0939B7932}"/>
    <dgm:cxn modelId="{29CAC294-019D-41FC-85EB-AE8446B575FA}" srcId="{F23072FE-E09C-4A06-AACA-C3E77D30E5DA}" destId="{9385E668-DCAC-44F0-A4DD-1C62AACAAA09}" srcOrd="1" destOrd="0" parTransId="{2672209C-E7F6-4898-9800-F99076D0039E}" sibTransId="{52DC4298-9744-4914-A011-72F8A7BFAEC6}"/>
    <dgm:cxn modelId="{FF987FD0-5C2B-4667-AFE6-2D50D6C5F628}" type="presOf" srcId="{F23072FE-E09C-4A06-AACA-C3E77D30E5DA}" destId="{64793FD5-0285-49B5-BA72-59AD8D832DA5}" srcOrd="0" destOrd="0" presId="urn:microsoft.com/office/officeart/2005/8/layout/process1"/>
    <dgm:cxn modelId="{A9CBE983-3A91-4734-9512-2185C1E59713}" type="presOf" srcId="{09D6F0FB-C7DE-44DC-BEB6-24B41F47EF94}" destId="{958D1171-AB05-4C94-BCCC-F412952B2BB2}" srcOrd="0" destOrd="0" presId="urn:microsoft.com/office/officeart/2005/8/layout/process1"/>
    <dgm:cxn modelId="{7E1A3306-17AC-4314-AD60-D480852ED39F}" type="presOf" srcId="{2EF2F932-C86D-4E18-B8E2-24DCBA859613}" destId="{8084EED7-1644-47BF-AC11-6A6DA566406D}" srcOrd="0" destOrd="0" presId="urn:microsoft.com/office/officeart/2005/8/layout/process1"/>
    <dgm:cxn modelId="{7689C938-A93E-44D0-B790-0E7FEE875723}" type="presOf" srcId="{67AC7C44-40EA-4ACE-8FD9-CBA24C4B3E0A}" destId="{900B22B6-8264-4764-9413-A9AE444E9403}" srcOrd="0" destOrd="0" presId="urn:microsoft.com/office/officeart/2005/8/layout/process1"/>
    <dgm:cxn modelId="{F651CF46-E4CF-4C19-883C-F95D11248876}" type="presOf" srcId="{52DC4298-9744-4914-A011-72F8A7BFAEC6}" destId="{50C5E44C-A442-43AD-A57D-4C6685A561C6}" srcOrd="0" destOrd="0" presId="urn:microsoft.com/office/officeart/2005/8/layout/process1"/>
    <dgm:cxn modelId="{AA7F70A7-D5A8-4687-9336-D34252F27AC5}" type="presOf" srcId="{E50DDCF5-79FE-499E-AC92-82F0939B7932}" destId="{427D0880-F583-499C-8C4D-B75CC2D2A984}" srcOrd="1" destOrd="0" presId="urn:microsoft.com/office/officeart/2005/8/layout/process1"/>
    <dgm:cxn modelId="{4E970499-64D2-476A-AA93-B5706B090A59}" srcId="{F23072FE-E09C-4A06-AACA-C3E77D30E5DA}" destId="{67AC7C44-40EA-4ACE-8FD9-CBA24C4B3E0A}" srcOrd="2" destOrd="0" parTransId="{818697C2-408B-4CE7-A983-6AC1646D9335}" sibTransId="{A6647534-D54A-4449-9488-B1D5AD3B59B5}"/>
    <dgm:cxn modelId="{4CABBEAE-C083-401B-8B97-B12FE8D488DD}" type="presOf" srcId="{52DC4298-9744-4914-A011-72F8A7BFAEC6}" destId="{62EC8135-AEFF-43F4-AD4C-4C9B06F891D3}" srcOrd="1" destOrd="0" presId="urn:microsoft.com/office/officeart/2005/8/layout/process1"/>
    <dgm:cxn modelId="{3D14CFBD-4B1C-489D-A0C4-0DD98133C2EB}" type="presParOf" srcId="{64793FD5-0285-49B5-BA72-59AD8D832DA5}" destId="{8084EED7-1644-47BF-AC11-6A6DA566406D}" srcOrd="0" destOrd="0" presId="urn:microsoft.com/office/officeart/2005/8/layout/process1"/>
    <dgm:cxn modelId="{D050D539-F252-4573-AE1F-21147218A17B}" type="presParOf" srcId="{64793FD5-0285-49B5-BA72-59AD8D832DA5}" destId="{1815174D-77CA-4FE7-9EFB-FC0D69565310}" srcOrd="1" destOrd="0" presId="urn:microsoft.com/office/officeart/2005/8/layout/process1"/>
    <dgm:cxn modelId="{C4327D73-A54E-489C-AEFC-04AFBA056883}" type="presParOf" srcId="{1815174D-77CA-4FE7-9EFB-FC0D69565310}" destId="{427D0880-F583-499C-8C4D-B75CC2D2A984}" srcOrd="0" destOrd="0" presId="urn:microsoft.com/office/officeart/2005/8/layout/process1"/>
    <dgm:cxn modelId="{C5F271FE-922F-4C6E-ABF2-DD983CFFAD37}" type="presParOf" srcId="{64793FD5-0285-49B5-BA72-59AD8D832DA5}" destId="{697A6E47-4D58-4AB6-814A-767D4DBAE5D6}" srcOrd="2" destOrd="0" presId="urn:microsoft.com/office/officeart/2005/8/layout/process1"/>
    <dgm:cxn modelId="{A1A77FA3-F344-4880-BC86-2B4534F93562}" type="presParOf" srcId="{64793FD5-0285-49B5-BA72-59AD8D832DA5}" destId="{50C5E44C-A442-43AD-A57D-4C6685A561C6}" srcOrd="3" destOrd="0" presId="urn:microsoft.com/office/officeart/2005/8/layout/process1"/>
    <dgm:cxn modelId="{EF1861F1-0B24-42A4-B906-8C59E52AF73D}" type="presParOf" srcId="{50C5E44C-A442-43AD-A57D-4C6685A561C6}" destId="{62EC8135-AEFF-43F4-AD4C-4C9B06F891D3}" srcOrd="0" destOrd="0" presId="urn:microsoft.com/office/officeart/2005/8/layout/process1"/>
    <dgm:cxn modelId="{5648B1CA-3648-4ED4-9A87-E182AB8CB05C}" type="presParOf" srcId="{64793FD5-0285-49B5-BA72-59AD8D832DA5}" destId="{900B22B6-8264-4764-9413-A9AE444E9403}" srcOrd="4" destOrd="0" presId="urn:microsoft.com/office/officeart/2005/8/layout/process1"/>
    <dgm:cxn modelId="{E49B3360-30B5-43E7-A2E7-B7DA7F7B7D41}" type="presParOf" srcId="{64793FD5-0285-49B5-BA72-59AD8D832DA5}" destId="{61B9C139-EA2D-44E4-B98C-6333DBE3A735}" srcOrd="5" destOrd="0" presId="urn:microsoft.com/office/officeart/2005/8/layout/process1"/>
    <dgm:cxn modelId="{1F6D2BE8-9915-43E7-A03C-D582F2355AA4}" type="presParOf" srcId="{61B9C139-EA2D-44E4-B98C-6333DBE3A735}" destId="{27935897-E486-40D3-AF23-CECCDF846FC6}" srcOrd="0" destOrd="0" presId="urn:microsoft.com/office/officeart/2005/8/layout/process1"/>
    <dgm:cxn modelId="{C7774333-6899-4310-AECF-13A3978B8CDE}" type="presParOf" srcId="{64793FD5-0285-49B5-BA72-59AD8D832DA5}" destId="{958D1171-AB05-4C94-BCCC-F412952B2BB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848249-B8A9-4F8A-BABF-61650DBCB9F7}" type="doc">
      <dgm:prSet loTypeId="urn:microsoft.com/office/officeart/2005/8/layout/hProcess11" loCatId="process" qsTypeId="urn:microsoft.com/office/officeart/2005/8/quickstyle/simple1" qsCatId="simple" csTypeId="urn:microsoft.com/office/officeart/2005/8/colors/accent1_2" csCatId="accent1" phldr="1"/>
      <dgm:spPr/>
    </dgm:pt>
    <dgm:pt modelId="{6EC87FFE-0926-4B79-B04A-141990AB9EE5}">
      <dgm:prSet phldrT="[文本]" custT="1"/>
      <dgm:spPr/>
      <dgm:t>
        <a:bodyPr/>
        <a:lstStyle/>
        <a:p>
          <a:r>
            <a:rPr lang="en-US" altLang="zh-CN" sz="1200" b="1" dirty="0" smtClean="0">
              <a:solidFill>
                <a:srgbClr val="000000"/>
              </a:solidFill>
              <a:effectLst/>
              <a:latin typeface="+mj-ea"/>
              <a:ea typeface="+mj-ea"/>
            </a:rPr>
            <a:t>60</a:t>
          </a:r>
          <a:r>
            <a:rPr lang="zh-CN" altLang="en-US" sz="1200" b="1" dirty="0" smtClean="0">
              <a:solidFill>
                <a:srgbClr val="000000"/>
              </a:solidFill>
              <a:effectLst/>
              <a:latin typeface="+mj-ea"/>
              <a:ea typeface="+mj-ea"/>
            </a:rPr>
            <a:t>年代末到</a:t>
          </a:r>
          <a:r>
            <a:rPr lang="en-US" altLang="zh-CN" sz="1200" b="1" dirty="0" smtClean="0">
              <a:solidFill>
                <a:srgbClr val="000000"/>
              </a:solidFill>
              <a:effectLst/>
              <a:latin typeface="+mj-ea"/>
              <a:ea typeface="+mj-ea"/>
            </a:rPr>
            <a:t>70</a:t>
          </a:r>
          <a:r>
            <a:rPr lang="zh-CN" altLang="en-US" sz="1200" b="1" dirty="0" smtClean="0">
              <a:solidFill>
                <a:srgbClr val="000000"/>
              </a:solidFill>
              <a:effectLst/>
              <a:latin typeface="+mj-ea"/>
              <a:ea typeface="+mj-ea"/>
            </a:rPr>
            <a:t>年代为了克服“</a:t>
          </a:r>
          <a:r>
            <a:rPr lang="zh-CN" altLang="en-US" sz="1200" b="1" dirty="0" smtClean="0">
              <a:solidFill>
                <a:srgbClr val="000000"/>
              </a:solidFill>
              <a:effectLst/>
              <a:latin typeface="+mj-ea"/>
              <a:ea typeface="+mj-ea"/>
              <a:hlinkClick xmlns:r="http://schemas.openxmlformats.org/officeDocument/2006/relationships" r:id="" action="ppaction://noaction"/>
            </a:rPr>
            <a:t>软件危机</a:t>
          </a:r>
          <a:r>
            <a:rPr lang="zh-CN" altLang="en-US" sz="1200" b="1" dirty="0" smtClean="0">
              <a:solidFill>
                <a:srgbClr val="000000"/>
              </a:solidFill>
              <a:effectLst/>
              <a:latin typeface="+mj-ea"/>
              <a:ea typeface="+mj-ea"/>
            </a:rPr>
            <a:t>”</a:t>
          </a:r>
          <a:r>
            <a:rPr lang="en-US" altLang="zh-CN" sz="1200" b="1" dirty="0" smtClean="0">
              <a:solidFill>
                <a:srgbClr val="000000"/>
              </a:solidFill>
              <a:effectLst/>
              <a:latin typeface="+mj-ea"/>
              <a:ea typeface="+mj-ea"/>
            </a:rPr>
            <a:t> </a:t>
          </a:r>
          <a:r>
            <a:rPr lang="zh-CN" altLang="en-US" sz="1200" b="1" dirty="0" smtClean="0">
              <a:solidFill>
                <a:srgbClr val="000000"/>
              </a:solidFill>
              <a:effectLst/>
              <a:latin typeface="+mj-ea"/>
              <a:ea typeface="+mj-ea"/>
            </a:rPr>
            <a:t>提出“软件工程”的名词</a:t>
          </a:r>
          <a:r>
            <a:rPr lang="en-US" altLang="zh-CN" sz="1200" b="1" dirty="0" smtClean="0">
              <a:solidFill>
                <a:srgbClr val="000000"/>
              </a:solidFill>
              <a:effectLst/>
              <a:latin typeface="+mj-ea"/>
              <a:ea typeface="+mj-ea"/>
            </a:rPr>
            <a:t>, </a:t>
          </a:r>
          <a:r>
            <a:rPr lang="zh-CN" altLang="en-US" sz="1200" b="1" dirty="0" smtClean="0">
              <a:solidFill>
                <a:srgbClr val="000000"/>
              </a:solidFill>
              <a:effectLst/>
              <a:latin typeface="+mj-ea"/>
              <a:ea typeface="+mj-ea"/>
            </a:rPr>
            <a:t>将软件开发纳入工程化的轨道，基本形成软件工程的概念、框架、技术和方法。称为</a:t>
          </a:r>
          <a:r>
            <a:rPr lang="zh-CN" altLang="zh-CN" sz="1200" b="1" dirty="0" smtClean="0">
              <a:solidFill>
                <a:srgbClr val="000000"/>
              </a:solidFill>
              <a:effectLst/>
              <a:latin typeface="+mj-ea"/>
              <a:ea typeface="+mj-ea"/>
            </a:rPr>
            <a:t>传统</a:t>
          </a:r>
          <a:r>
            <a:rPr lang="zh-CN" altLang="en-US" sz="1200" b="1" dirty="0" smtClean="0">
              <a:solidFill>
                <a:srgbClr val="000000"/>
              </a:solidFill>
              <a:effectLst/>
              <a:latin typeface="+mj-ea"/>
              <a:ea typeface="+mj-ea"/>
            </a:rPr>
            <a:t>的软件工程。</a:t>
          </a:r>
          <a:endParaRPr lang="zh-CN" altLang="en-US" sz="1200" dirty="0"/>
        </a:p>
      </dgm:t>
    </dgm:pt>
    <dgm:pt modelId="{C94931F1-8B0D-4FC7-9BA9-FB1CB6C187E7}" type="parTrans" cxnId="{0CCF8A8A-9CAE-4B3F-88FA-FC088396B49B}">
      <dgm:prSet/>
      <dgm:spPr/>
      <dgm:t>
        <a:bodyPr/>
        <a:lstStyle/>
        <a:p>
          <a:endParaRPr lang="zh-CN" altLang="en-US" sz="2800"/>
        </a:p>
      </dgm:t>
    </dgm:pt>
    <dgm:pt modelId="{958FF8EB-7FD3-449B-AF03-0D638FAE4030}" type="sibTrans" cxnId="{0CCF8A8A-9CAE-4B3F-88FA-FC088396B49B}">
      <dgm:prSet/>
      <dgm:spPr/>
      <dgm:t>
        <a:bodyPr/>
        <a:lstStyle/>
        <a:p>
          <a:endParaRPr lang="zh-CN" altLang="en-US" sz="2800"/>
        </a:p>
      </dgm:t>
    </dgm:pt>
    <dgm:pt modelId="{C552FB97-7115-4EDD-8EE5-60A8F0C576F1}">
      <dgm:prSet phldrT="[文本]" custT="1"/>
      <dgm:spPr/>
      <dgm:t>
        <a:bodyPr/>
        <a:lstStyle/>
        <a:p>
          <a:r>
            <a:rPr lang="en-US" altLang="zh-CN" sz="1200" dirty="0" smtClean="0"/>
            <a:t> </a:t>
          </a:r>
          <a:r>
            <a:rPr lang="en-US" altLang="zh-CN" sz="1200" b="1" dirty="0" smtClean="0">
              <a:solidFill>
                <a:srgbClr val="000000"/>
              </a:solidFill>
              <a:effectLst/>
              <a:latin typeface="+mj-ea"/>
              <a:ea typeface="+mj-ea"/>
            </a:rPr>
            <a:t> </a:t>
          </a:r>
          <a:endParaRPr lang="zh-CN" altLang="en-US" sz="1200" dirty="0"/>
        </a:p>
      </dgm:t>
    </dgm:pt>
    <dgm:pt modelId="{82507D33-385C-45AC-8BCB-DEA2B0790625}" type="sibTrans" cxnId="{3B63D5D1-BD99-47C7-830E-8CCD1A39C942}">
      <dgm:prSet/>
      <dgm:spPr/>
      <dgm:t>
        <a:bodyPr/>
        <a:lstStyle/>
        <a:p>
          <a:endParaRPr lang="zh-CN" altLang="en-US" sz="2800"/>
        </a:p>
      </dgm:t>
    </dgm:pt>
    <dgm:pt modelId="{C05A3A0F-E956-404E-8C42-8793564730BD}" type="parTrans" cxnId="{3B63D5D1-BD99-47C7-830E-8CCD1A39C942}">
      <dgm:prSet/>
      <dgm:spPr/>
      <dgm:t>
        <a:bodyPr/>
        <a:lstStyle/>
        <a:p>
          <a:endParaRPr lang="zh-CN" altLang="en-US" sz="2800"/>
        </a:p>
      </dgm:t>
    </dgm:pt>
    <dgm:pt modelId="{9B2E09BD-05A7-4BC0-B0E5-42FE9F519F6A}">
      <dgm:prSet phldrT="[文本]" custT="1"/>
      <dgm:spPr/>
      <dgm:t>
        <a:bodyPr/>
        <a:lstStyle/>
        <a:p>
          <a:r>
            <a:rPr lang="en-US" altLang="zh-CN" sz="1200" b="1" dirty="0" smtClean="0">
              <a:solidFill>
                <a:srgbClr val="000000"/>
              </a:solidFill>
              <a:effectLst/>
              <a:latin typeface="+mj-ea"/>
              <a:ea typeface="+mj-ea"/>
            </a:rPr>
            <a:t> </a:t>
          </a:r>
          <a:endParaRPr lang="zh-CN" altLang="en-US" sz="1200" dirty="0"/>
        </a:p>
      </dgm:t>
    </dgm:pt>
    <dgm:pt modelId="{215CAFB4-B3DF-4038-B303-67ECE8BA803F}" type="sibTrans" cxnId="{FB959717-D243-4D1C-8272-01C9DAFFC0C0}">
      <dgm:prSet/>
      <dgm:spPr/>
      <dgm:t>
        <a:bodyPr/>
        <a:lstStyle/>
        <a:p>
          <a:endParaRPr lang="zh-CN" altLang="en-US" sz="2800"/>
        </a:p>
      </dgm:t>
    </dgm:pt>
    <dgm:pt modelId="{19412A7D-3D08-4A45-9846-28236738179A}" type="parTrans" cxnId="{FB959717-D243-4D1C-8272-01C9DAFFC0C0}">
      <dgm:prSet/>
      <dgm:spPr/>
      <dgm:t>
        <a:bodyPr/>
        <a:lstStyle/>
        <a:p>
          <a:endParaRPr lang="zh-CN" altLang="en-US" sz="2800"/>
        </a:p>
      </dgm:t>
    </dgm:pt>
    <dgm:pt modelId="{D5F75406-823B-4251-89EF-ED4B0A57DB71}">
      <dgm:prSet phldrT="[文本]" custT="1"/>
      <dgm:spPr/>
      <dgm:t>
        <a:bodyPr/>
        <a:lstStyle/>
        <a:p>
          <a:r>
            <a:rPr lang="en-US" altLang="zh-CN" sz="1200" dirty="0" smtClean="0"/>
            <a:t> </a:t>
          </a:r>
          <a:r>
            <a:rPr lang="en-US" altLang="zh-CN" sz="1200" b="1" dirty="0" smtClean="0">
              <a:solidFill>
                <a:srgbClr val="000000"/>
              </a:solidFill>
              <a:effectLst/>
              <a:latin typeface="+mj-ea"/>
              <a:ea typeface="+mj-ea"/>
            </a:rPr>
            <a:t> </a:t>
          </a:r>
          <a:endParaRPr lang="zh-CN" altLang="en-US" sz="1200" dirty="0"/>
        </a:p>
      </dgm:t>
    </dgm:pt>
    <dgm:pt modelId="{58A73EDE-7E2B-45A1-8CFD-9AEAC034118F}" type="sibTrans" cxnId="{8E6696AE-E6DA-45E5-9142-1EFB6D8838B2}">
      <dgm:prSet/>
      <dgm:spPr/>
      <dgm:t>
        <a:bodyPr/>
        <a:lstStyle/>
        <a:p>
          <a:endParaRPr lang="zh-CN" altLang="en-US" sz="2800"/>
        </a:p>
      </dgm:t>
    </dgm:pt>
    <dgm:pt modelId="{25332752-0658-43E7-B05F-96F49183C6A5}" type="parTrans" cxnId="{8E6696AE-E6DA-45E5-9142-1EFB6D8838B2}">
      <dgm:prSet/>
      <dgm:spPr/>
      <dgm:t>
        <a:bodyPr/>
        <a:lstStyle/>
        <a:p>
          <a:endParaRPr lang="zh-CN" altLang="en-US" sz="2800"/>
        </a:p>
      </dgm:t>
    </dgm:pt>
    <dgm:pt modelId="{B72BD248-0A7D-4B38-861E-E497A9B831B1}" type="pres">
      <dgm:prSet presAssocID="{71848249-B8A9-4F8A-BABF-61650DBCB9F7}" presName="Name0" presStyleCnt="0">
        <dgm:presLayoutVars>
          <dgm:dir/>
          <dgm:resizeHandles val="exact"/>
        </dgm:presLayoutVars>
      </dgm:prSet>
      <dgm:spPr/>
    </dgm:pt>
    <dgm:pt modelId="{259F4DD9-30D2-4A79-9E9A-EB62FE9C5BC8}" type="pres">
      <dgm:prSet presAssocID="{71848249-B8A9-4F8A-BABF-61650DBCB9F7}" presName="arrow" presStyleLbl="bgShp" presStyleIdx="0" presStyleCnt="1" custScaleY="46875"/>
      <dgm:spPr/>
    </dgm:pt>
    <dgm:pt modelId="{D18E73D4-BAAC-439F-A3CB-D158FA736208}" type="pres">
      <dgm:prSet presAssocID="{71848249-B8A9-4F8A-BABF-61650DBCB9F7}" presName="points" presStyleCnt="0"/>
      <dgm:spPr/>
    </dgm:pt>
    <dgm:pt modelId="{0B489088-B258-4867-986A-EA7A0F8775B2}" type="pres">
      <dgm:prSet presAssocID="{6EC87FFE-0926-4B79-B04A-141990AB9EE5}" presName="compositeA" presStyleCnt="0"/>
      <dgm:spPr/>
    </dgm:pt>
    <dgm:pt modelId="{7A57A7A0-887C-49B0-B288-FFCC688C34D7}" type="pres">
      <dgm:prSet presAssocID="{6EC87FFE-0926-4B79-B04A-141990AB9EE5}" presName="textA" presStyleLbl="revTx" presStyleIdx="0" presStyleCnt="4">
        <dgm:presLayoutVars>
          <dgm:bulletEnabled val="1"/>
        </dgm:presLayoutVars>
      </dgm:prSet>
      <dgm:spPr/>
      <dgm:t>
        <a:bodyPr/>
        <a:lstStyle/>
        <a:p>
          <a:endParaRPr lang="zh-CN" altLang="en-US"/>
        </a:p>
      </dgm:t>
    </dgm:pt>
    <dgm:pt modelId="{51E2B5AF-6BAE-48C8-9869-94D5E3A92D52}" type="pres">
      <dgm:prSet presAssocID="{6EC87FFE-0926-4B79-B04A-141990AB9EE5}" presName="circleA" presStyleLbl="node1" presStyleIdx="0" presStyleCnt="4"/>
      <dgm:spPr/>
    </dgm:pt>
    <dgm:pt modelId="{51DFF032-6AC5-4BA8-A40D-8E641DC8763A}" type="pres">
      <dgm:prSet presAssocID="{6EC87FFE-0926-4B79-B04A-141990AB9EE5}" presName="spaceA" presStyleCnt="0"/>
      <dgm:spPr/>
    </dgm:pt>
    <dgm:pt modelId="{AF7A2F95-3C4E-4166-93DF-FD397933B263}" type="pres">
      <dgm:prSet presAssocID="{958FF8EB-7FD3-449B-AF03-0D638FAE4030}" presName="space" presStyleCnt="0"/>
      <dgm:spPr/>
    </dgm:pt>
    <dgm:pt modelId="{5E921C1E-7090-49B0-99F5-A845D45A6EE8}" type="pres">
      <dgm:prSet presAssocID="{C552FB97-7115-4EDD-8EE5-60A8F0C576F1}" presName="compositeB" presStyleCnt="0"/>
      <dgm:spPr/>
    </dgm:pt>
    <dgm:pt modelId="{07F7CC5C-E4C6-41CE-B562-D74BC1CDFABD}" type="pres">
      <dgm:prSet presAssocID="{C552FB97-7115-4EDD-8EE5-60A8F0C576F1}" presName="textB" presStyleLbl="revTx" presStyleIdx="1" presStyleCnt="4">
        <dgm:presLayoutVars>
          <dgm:bulletEnabled val="1"/>
        </dgm:presLayoutVars>
      </dgm:prSet>
      <dgm:spPr/>
      <dgm:t>
        <a:bodyPr/>
        <a:lstStyle/>
        <a:p>
          <a:endParaRPr lang="zh-CN" altLang="en-US"/>
        </a:p>
      </dgm:t>
    </dgm:pt>
    <dgm:pt modelId="{57BDAB72-46EA-4DED-81A5-5C2E72382802}" type="pres">
      <dgm:prSet presAssocID="{C552FB97-7115-4EDD-8EE5-60A8F0C576F1}" presName="circleB" presStyleLbl="node1" presStyleIdx="1" presStyleCnt="4"/>
      <dgm:spPr/>
    </dgm:pt>
    <dgm:pt modelId="{1F28986A-616C-4524-86D3-49E8147EAAFE}" type="pres">
      <dgm:prSet presAssocID="{C552FB97-7115-4EDD-8EE5-60A8F0C576F1}" presName="spaceB" presStyleCnt="0"/>
      <dgm:spPr/>
    </dgm:pt>
    <dgm:pt modelId="{1B3F06BE-079D-4E61-8070-403163AF92F6}" type="pres">
      <dgm:prSet presAssocID="{82507D33-385C-45AC-8BCB-DEA2B0790625}" presName="space" presStyleCnt="0"/>
      <dgm:spPr/>
    </dgm:pt>
    <dgm:pt modelId="{472AEED6-8923-4FA3-B46C-838901A7BBC6}" type="pres">
      <dgm:prSet presAssocID="{D5F75406-823B-4251-89EF-ED4B0A57DB71}" presName="compositeA" presStyleCnt="0"/>
      <dgm:spPr/>
    </dgm:pt>
    <dgm:pt modelId="{79DA8D14-B173-43DF-A7F3-B4A6516C096A}" type="pres">
      <dgm:prSet presAssocID="{D5F75406-823B-4251-89EF-ED4B0A57DB71}" presName="textA" presStyleLbl="revTx" presStyleIdx="2" presStyleCnt="4">
        <dgm:presLayoutVars>
          <dgm:bulletEnabled val="1"/>
        </dgm:presLayoutVars>
      </dgm:prSet>
      <dgm:spPr/>
      <dgm:t>
        <a:bodyPr/>
        <a:lstStyle/>
        <a:p>
          <a:endParaRPr lang="zh-CN" altLang="en-US"/>
        </a:p>
      </dgm:t>
    </dgm:pt>
    <dgm:pt modelId="{9E573D93-2AF6-46EF-AF35-8B14258F5C7A}" type="pres">
      <dgm:prSet presAssocID="{D5F75406-823B-4251-89EF-ED4B0A57DB71}" presName="circleA" presStyleLbl="node1" presStyleIdx="2" presStyleCnt="4"/>
      <dgm:spPr/>
    </dgm:pt>
    <dgm:pt modelId="{56942357-966B-45C2-A5C1-0DD7CB75B916}" type="pres">
      <dgm:prSet presAssocID="{D5F75406-823B-4251-89EF-ED4B0A57DB71}" presName="spaceA" presStyleCnt="0"/>
      <dgm:spPr/>
    </dgm:pt>
    <dgm:pt modelId="{D62587BC-111D-4FF7-823D-E186B17085CB}" type="pres">
      <dgm:prSet presAssocID="{58A73EDE-7E2B-45A1-8CFD-9AEAC034118F}" presName="space" presStyleCnt="0"/>
      <dgm:spPr/>
    </dgm:pt>
    <dgm:pt modelId="{587E548E-BE19-40BF-8CEA-2C9233382728}" type="pres">
      <dgm:prSet presAssocID="{9B2E09BD-05A7-4BC0-B0E5-42FE9F519F6A}" presName="compositeB" presStyleCnt="0"/>
      <dgm:spPr/>
    </dgm:pt>
    <dgm:pt modelId="{06874FB3-96BA-47AB-848A-759B9CB51103}" type="pres">
      <dgm:prSet presAssocID="{9B2E09BD-05A7-4BC0-B0E5-42FE9F519F6A}" presName="textB" presStyleLbl="revTx" presStyleIdx="3" presStyleCnt="4">
        <dgm:presLayoutVars>
          <dgm:bulletEnabled val="1"/>
        </dgm:presLayoutVars>
      </dgm:prSet>
      <dgm:spPr/>
      <dgm:t>
        <a:bodyPr/>
        <a:lstStyle/>
        <a:p>
          <a:endParaRPr lang="zh-CN" altLang="en-US"/>
        </a:p>
      </dgm:t>
    </dgm:pt>
    <dgm:pt modelId="{510A3A10-635E-44D0-8E63-CB9D43DC04EC}" type="pres">
      <dgm:prSet presAssocID="{9B2E09BD-05A7-4BC0-B0E5-42FE9F519F6A}" presName="circleB" presStyleLbl="node1" presStyleIdx="3" presStyleCnt="4"/>
      <dgm:spPr/>
    </dgm:pt>
    <dgm:pt modelId="{850F7E08-28D7-447C-8CC4-E2534EDD3792}" type="pres">
      <dgm:prSet presAssocID="{9B2E09BD-05A7-4BC0-B0E5-42FE9F519F6A}" presName="spaceB" presStyleCnt="0"/>
      <dgm:spPr/>
    </dgm:pt>
  </dgm:ptLst>
  <dgm:cxnLst>
    <dgm:cxn modelId="{8E6696AE-E6DA-45E5-9142-1EFB6D8838B2}" srcId="{71848249-B8A9-4F8A-BABF-61650DBCB9F7}" destId="{D5F75406-823B-4251-89EF-ED4B0A57DB71}" srcOrd="2" destOrd="0" parTransId="{25332752-0658-43E7-B05F-96F49183C6A5}" sibTransId="{58A73EDE-7E2B-45A1-8CFD-9AEAC034118F}"/>
    <dgm:cxn modelId="{3B63D5D1-BD99-47C7-830E-8CCD1A39C942}" srcId="{71848249-B8A9-4F8A-BABF-61650DBCB9F7}" destId="{C552FB97-7115-4EDD-8EE5-60A8F0C576F1}" srcOrd="1" destOrd="0" parTransId="{C05A3A0F-E956-404E-8C42-8793564730BD}" sibTransId="{82507D33-385C-45AC-8BCB-DEA2B0790625}"/>
    <dgm:cxn modelId="{E0EB1A5F-5179-4E2C-A731-238FACAC87AD}" type="presOf" srcId="{C552FB97-7115-4EDD-8EE5-60A8F0C576F1}" destId="{07F7CC5C-E4C6-41CE-B562-D74BC1CDFABD}" srcOrd="0" destOrd="0" presId="urn:microsoft.com/office/officeart/2005/8/layout/hProcess11"/>
    <dgm:cxn modelId="{520699AD-F9A1-493D-9598-299E9491D765}" type="presOf" srcId="{6EC87FFE-0926-4B79-B04A-141990AB9EE5}" destId="{7A57A7A0-887C-49B0-B288-FFCC688C34D7}" srcOrd="0" destOrd="0" presId="urn:microsoft.com/office/officeart/2005/8/layout/hProcess11"/>
    <dgm:cxn modelId="{94EFF4B5-8C0B-48AD-A83A-0DD88E7F6962}" type="presOf" srcId="{71848249-B8A9-4F8A-BABF-61650DBCB9F7}" destId="{B72BD248-0A7D-4B38-861E-E497A9B831B1}" srcOrd="0" destOrd="0" presId="urn:microsoft.com/office/officeart/2005/8/layout/hProcess11"/>
    <dgm:cxn modelId="{112059FE-FCF5-4574-9081-42775393C248}" type="presOf" srcId="{9B2E09BD-05A7-4BC0-B0E5-42FE9F519F6A}" destId="{06874FB3-96BA-47AB-848A-759B9CB51103}" srcOrd="0" destOrd="0" presId="urn:microsoft.com/office/officeart/2005/8/layout/hProcess11"/>
    <dgm:cxn modelId="{FB959717-D243-4D1C-8272-01C9DAFFC0C0}" srcId="{71848249-B8A9-4F8A-BABF-61650DBCB9F7}" destId="{9B2E09BD-05A7-4BC0-B0E5-42FE9F519F6A}" srcOrd="3" destOrd="0" parTransId="{19412A7D-3D08-4A45-9846-28236738179A}" sibTransId="{215CAFB4-B3DF-4038-B303-67ECE8BA803F}"/>
    <dgm:cxn modelId="{9FCA54BC-4CB6-4184-867E-D180438B1688}" type="presOf" srcId="{D5F75406-823B-4251-89EF-ED4B0A57DB71}" destId="{79DA8D14-B173-43DF-A7F3-B4A6516C096A}" srcOrd="0" destOrd="0" presId="urn:microsoft.com/office/officeart/2005/8/layout/hProcess11"/>
    <dgm:cxn modelId="{0CCF8A8A-9CAE-4B3F-88FA-FC088396B49B}" srcId="{71848249-B8A9-4F8A-BABF-61650DBCB9F7}" destId="{6EC87FFE-0926-4B79-B04A-141990AB9EE5}" srcOrd="0" destOrd="0" parTransId="{C94931F1-8B0D-4FC7-9BA9-FB1CB6C187E7}" sibTransId="{958FF8EB-7FD3-449B-AF03-0D638FAE4030}"/>
    <dgm:cxn modelId="{57D0EFCE-2823-431A-AC03-716C421811AC}" type="presParOf" srcId="{B72BD248-0A7D-4B38-861E-E497A9B831B1}" destId="{259F4DD9-30D2-4A79-9E9A-EB62FE9C5BC8}" srcOrd="0" destOrd="0" presId="urn:microsoft.com/office/officeart/2005/8/layout/hProcess11"/>
    <dgm:cxn modelId="{61F10BA8-2FA5-44E5-89BC-1E09448829DF}" type="presParOf" srcId="{B72BD248-0A7D-4B38-861E-E497A9B831B1}" destId="{D18E73D4-BAAC-439F-A3CB-D158FA736208}" srcOrd="1" destOrd="0" presId="urn:microsoft.com/office/officeart/2005/8/layout/hProcess11"/>
    <dgm:cxn modelId="{A037DCDD-8069-4B1E-B99F-C49C6A584DF3}" type="presParOf" srcId="{D18E73D4-BAAC-439F-A3CB-D158FA736208}" destId="{0B489088-B258-4867-986A-EA7A0F8775B2}" srcOrd="0" destOrd="0" presId="urn:microsoft.com/office/officeart/2005/8/layout/hProcess11"/>
    <dgm:cxn modelId="{AB79227D-DDA1-4FB9-81F9-CA6627BEED70}" type="presParOf" srcId="{0B489088-B258-4867-986A-EA7A0F8775B2}" destId="{7A57A7A0-887C-49B0-B288-FFCC688C34D7}" srcOrd="0" destOrd="0" presId="urn:microsoft.com/office/officeart/2005/8/layout/hProcess11"/>
    <dgm:cxn modelId="{B5767ED5-EF95-4811-9830-5E64CDB6E1CF}" type="presParOf" srcId="{0B489088-B258-4867-986A-EA7A0F8775B2}" destId="{51E2B5AF-6BAE-48C8-9869-94D5E3A92D52}" srcOrd="1" destOrd="0" presId="urn:microsoft.com/office/officeart/2005/8/layout/hProcess11"/>
    <dgm:cxn modelId="{2B9CBD1D-09F4-42F9-9BE2-7993F70F0181}" type="presParOf" srcId="{0B489088-B258-4867-986A-EA7A0F8775B2}" destId="{51DFF032-6AC5-4BA8-A40D-8E641DC8763A}" srcOrd="2" destOrd="0" presId="urn:microsoft.com/office/officeart/2005/8/layout/hProcess11"/>
    <dgm:cxn modelId="{987AE5E1-2A95-48F4-8D91-8204EB0BFD5F}" type="presParOf" srcId="{D18E73D4-BAAC-439F-A3CB-D158FA736208}" destId="{AF7A2F95-3C4E-4166-93DF-FD397933B263}" srcOrd="1" destOrd="0" presId="urn:microsoft.com/office/officeart/2005/8/layout/hProcess11"/>
    <dgm:cxn modelId="{98C1C479-1258-4FCA-80B1-2AE20172946C}" type="presParOf" srcId="{D18E73D4-BAAC-439F-A3CB-D158FA736208}" destId="{5E921C1E-7090-49B0-99F5-A845D45A6EE8}" srcOrd="2" destOrd="0" presId="urn:microsoft.com/office/officeart/2005/8/layout/hProcess11"/>
    <dgm:cxn modelId="{D3177FD2-463C-4B9D-9C13-0C4EEEB09487}" type="presParOf" srcId="{5E921C1E-7090-49B0-99F5-A845D45A6EE8}" destId="{07F7CC5C-E4C6-41CE-B562-D74BC1CDFABD}" srcOrd="0" destOrd="0" presId="urn:microsoft.com/office/officeart/2005/8/layout/hProcess11"/>
    <dgm:cxn modelId="{0075B8E4-0148-4B42-B89D-ACD7D05B4B4E}" type="presParOf" srcId="{5E921C1E-7090-49B0-99F5-A845D45A6EE8}" destId="{57BDAB72-46EA-4DED-81A5-5C2E72382802}" srcOrd="1" destOrd="0" presId="urn:microsoft.com/office/officeart/2005/8/layout/hProcess11"/>
    <dgm:cxn modelId="{6399B1E9-1411-4BF7-A551-6951B8DA3FDF}" type="presParOf" srcId="{5E921C1E-7090-49B0-99F5-A845D45A6EE8}" destId="{1F28986A-616C-4524-86D3-49E8147EAAFE}" srcOrd="2" destOrd="0" presId="urn:microsoft.com/office/officeart/2005/8/layout/hProcess11"/>
    <dgm:cxn modelId="{FF16F04B-2FC5-4513-B158-F4EA8CE0D178}" type="presParOf" srcId="{D18E73D4-BAAC-439F-A3CB-D158FA736208}" destId="{1B3F06BE-079D-4E61-8070-403163AF92F6}" srcOrd="3" destOrd="0" presId="urn:microsoft.com/office/officeart/2005/8/layout/hProcess11"/>
    <dgm:cxn modelId="{65EFD6D7-1DB3-4CD0-A636-E53B5EB19CE7}" type="presParOf" srcId="{D18E73D4-BAAC-439F-A3CB-D158FA736208}" destId="{472AEED6-8923-4FA3-B46C-838901A7BBC6}" srcOrd="4" destOrd="0" presId="urn:microsoft.com/office/officeart/2005/8/layout/hProcess11"/>
    <dgm:cxn modelId="{FD4A9594-3F6C-4CCE-9C46-6573064B54FD}" type="presParOf" srcId="{472AEED6-8923-4FA3-B46C-838901A7BBC6}" destId="{79DA8D14-B173-43DF-A7F3-B4A6516C096A}" srcOrd="0" destOrd="0" presId="urn:microsoft.com/office/officeart/2005/8/layout/hProcess11"/>
    <dgm:cxn modelId="{47E82C70-2262-4E2C-B3A9-2B943CC3AF6E}" type="presParOf" srcId="{472AEED6-8923-4FA3-B46C-838901A7BBC6}" destId="{9E573D93-2AF6-46EF-AF35-8B14258F5C7A}" srcOrd="1" destOrd="0" presId="urn:microsoft.com/office/officeart/2005/8/layout/hProcess11"/>
    <dgm:cxn modelId="{7E412C86-E5D7-45CA-9D9A-FF7C0305617D}" type="presParOf" srcId="{472AEED6-8923-4FA3-B46C-838901A7BBC6}" destId="{56942357-966B-45C2-A5C1-0DD7CB75B916}" srcOrd="2" destOrd="0" presId="urn:microsoft.com/office/officeart/2005/8/layout/hProcess11"/>
    <dgm:cxn modelId="{054D3D1D-A5B6-4488-9607-F6472CB7DEE1}" type="presParOf" srcId="{D18E73D4-BAAC-439F-A3CB-D158FA736208}" destId="{D62587BC-111D-4FF7-823D-E186B17085CB}" srcOrd="5" destOrd="0" presId="urn:microsoft.com/office/officeart/2005/8/layout/hProcess11"/>
    <dgm:cxn modelId="{AAC5D4FA-6C76-418E-ABBA-927AEA0793CC}" type="presParOf" srcId="{D18E73D4-BAAC-439F-A3CB-D158FA736208}" destId="{587E548E-BE19-40BF-8CEA-2C9233382728}" srcOrd="6" destOrd="0" presId="urn:microsoft.com/office/officeart/2005/8/layout/hProcess11"/>
    <dgm:cxn modelId="{1201DAD8-8D35-4F6A-9CCF-64599ABE793B}" type="presParOf" srcId="{587E548E-BE19-40BF-8CEA-2C9233382728}" destId="{06874FB3-96BA-47AB-848A-759B9CB51103}" srcOrd="0" destOrd="0" presId="urn:microsoft.com/office/officeart/2005/8/layout/hProcess11"/>
    <dgm:cxn modelId="{A8FB5332-6AB3-4BD6-89B4-304EFD06498D}" type="presParOf" srcId="{587E548E-BE19-40BF-8CEA-2C9233382728}" destId="{510A3A10-635E-44D0-8E63-CB9D43DC04EC}" srcOrd="1" destOrd="0" presId="urn:microsoft.com/office/officeart/2005/8/layout/hProcess11"/>
    <dgm:cxn modelId="{679A3390-F721-48F2-A7A2-F60DDC0A7D5D}" type="presParOf" srcId="{587E548E-BE19-40BF-8CEA-2C9233382728}" destId="{850F7E08-28D7-447C-8CC4-E2534EDD379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848249-B8A9-4F8A-BABF-61650DBCB9F7}" type="doc">
      <dgm:prSet loTypeId="urn:microsoft.com/office/officeart/2005/8/layout/hProcess11" loCatId="process" qsTypeId="urn:microsoft.com/office/officeart/2005/8/quickstyle/simple1" qsCatId="simple" csTypeId="urn:microsoft.com/office/officeart/2005/8/colors/accent1_2" csCatId="accent1" phldr="1"/>
      <dgm:spPr/>
    </dgm:pt>
    <dgm:pt modelId="{6EC87FFE-0926-4B79-B04A-141990AB9EE5}">
      <dgm:prSet phldrT="[文本]" custT="1"/>
      <dgm:spPr/>
      <dgm:t>
        <a:bodyPr/>
        <a:lstStyle/>
        <a:p>
          <a:r>
            <a:rPr lang="en-US" altLang="zh-CN" sz="1200" b="1" dirty="0" smtClean="0">
              <a:solidFill>
                <a:srgbClr val="000000"/>
              </a:solidFill>
              <a:effectLst/>
              <a:latin typeface="+mj-ea"/>
              <a:ea typeface="+mj-ea"/>
            </a:rPr>
            <a:t>60</a:t>
          </a:r>
          <a:r>
            <a:rPr lang="zh-CN" altLang="en-US" sz="1200" b="1" dirty="0" smtClean="0">
              <a:solidFill>
                <a:srgbClr val="000000"/>
              </a:solidFill>
              <a:effectLst/>
              <a:latin typeface="+mj-ea"/>
              <a:ea typeface="+mj-ea"/>
            </a:rPr>
            <a:t>年代末到</a:t>
          </a:r>
          <a:r>
            <a:rPr lang="en-US" altLang="zh-CN" sz="1200" b="1" dirty="0" smtClean="0">
              <a:solidFill>
                <a:srgbClr val="000000"/>
              </a:solidFill>
              <a:effectLst/>
              <a:latin typeface="+mj-ea"/>
              <a:ea typeface="+mj-ea"/>
            </a:rPr>
            <a:t>70</a:t>
          </a:r>
          <a:r>
            <a:rPr lang="zh-CN" altLang="en-US" sz="1200" b="1" dirty="0" smtClean="0">
              <a:solidFill>
                <a:srgbClr val="000000"/>
              </a:solidFill>
              <a:effectLst/>
              <a:latin typeface="+mj-ea"/>
              <a:ea typeface="+mj-ea"/>
            </a:rPr>
            <a:t>年代为了克服“</a:t>
          </a:r>
          <a:r>
            <a:rPr lang="zh-CN" altLang="en-US" sz="1200" b="1" dirty="0" smtClean="0">
              <a:solidFill>
                <a:srgbClr val="000000"/>
              </a:solidFill>
              <a:effectLst/>
              <a:latin typeface="+mj-ea"/>
              <a:ea typeface="+mj-ea"/>
              <a:hlinkClick xmlns:r="http://schemas.openxmlformats.org/officeDocument/2006/relationships" r:id="" action="ppaction://noaction"/>
            </a:rPr>
            <a:t>软件危机</a:t>
          </a:r>
          <a:r>
            <a:rPr lang="zh-CN" altLang="en-US" sz="1200" b="1" dirty="0" smtClean="0">
              <a:solidFill>
                <a:srgbClr val="000000"/>
              </a:solidFill>
              <a:effectLst/>
              <a:latin typeface="+mj-ea"/>
              <a:ea typeface="+mj-ea"/>
            </a:rPr>
            <a:t>”</a:t>
          </a:r>
          <a:r>
            <a:rPr lang="en-US" altLang="zh-CN" sz="1200" b="1" dirty="0" smtClean="0">
              <a:solidFill>
                <a:srgbClr val="000000"/>
              </a:solidFill>
              <a:effectLst/>
              <a:latin typeface="+mj-ea"/>
              <a:ea typeface="+mj-ea"/>
            </a:rPr>
            <a:t> </a:t>
          </a:r>
          <a:r>
            <a:rPr lang="zh-CN" altLang="en-US" sz="1200" b="1" dirty="0" smtClean="0">
              <a:solidFill>
                <a:srgbClr val="000000"/>
              </a:solidFill>
              <a:effectLst/>
              <a:latin typeface="+mj-ea"/>
              <a:ea typeface="+mj-ea"/>
            </a:rPr>
            <a:t>提出“软件工程”的名词</a:t>
          </a:r>
          <a:r>
            <a:rPr lang="en-US" altLang="zh-CN" sz="1200" b="1" dirty="0" smtClean="0">
              <a:solidFill>
                <a:srgbClr val="000000"/>
              </a:solidFill>
              <a:effectLst/>
              <a:latin typeface="+mj-ea"/>
              <a:ea typeface="+mj-ea"/>
            </a:rPr>
            <a:t>, </a:t>
          </a:r>
          <a:r>
            <a:rPr lang="zh-CN" altLang="en-US" sz="1200" b="1" dirty="0" smtClean="0">
              <a:solidFill>
                <a:srgbClr val="000000"/>
              </a:solidFill>
              <a:effectLst/>
              <a:latin typeface="+mj-ea"/>
              <a:ea typeface="+mj-ea"/>
            </a:rPr>
            <a:t>将软件开发纳入工程化的轨道，基本形成软件工程的概念、框架、技术和方法。称为</a:t>
          </a:r>
          <a:r>
            <a:rPr lang="zh-CN" altLang="zh-CN" sz="1200" b="1" dirty="0" smtClean="0">
              <a:solidFill>
                <a:srgbClr val="000000"/>
              </a:solidFill>
              <a:effectLst/>
              <a:latin typeface="+mj-ea"/>
              <a:ea typeface="+mj-ea"/>
            </a:rPr>
            <a:t>传统</a:t>
          </a:r>
          <a:r>
            <a:rPr lang="zh-CN" altLang="en-US" sz="1200" b="1" dirty="0" smtClean="0">
              <a:solidFill>
                <a:srgbClr val="000000"/>
              </a:solidFill>
              <a:effectLst/>
              <a:latin typeface="+mj-ea"/>
              <a:ea typeface="+mj-ea"/>
            </a:rPr>
            <a:t>的软件工程。</a:t>
          </a:r>
          <a:endParaRPr lang="zh-CN" altLang="en-US" sz="1200" dirty="0"/>
        </a:p>
      </dgm:t>
    </dgm:pt>
    <dgm:pt modelId="{C94931F1-8B0D-4FC7-9BA9-FB1CB6C187E7}" type="parTrans" cxnId="{0CCF8A8A-9CAE-4B3F-88FA-FC088396B49B}">
      <dgm:prSet/>
      <dgm:spPr/>
      <dgm:t>
        <a:bodyPr/>
        <a:lstStyle/>
        <a:p>
          <a:endParaRPr lang="zh-CN" altLang="en-US" sz="2800"/>
        </a:p>
      </dgm:t>
    </dgm:pt>
    <dgm:pt modelId="{958FF8EB-7FD3-449B-AF03-0D638FAE4030}" type="sibTrans" cxnId="{0CCF8A8A-9CAE-4B3F-88FA-FC088396B49B}">
      <dgm:prSet/>
      <dgm:spPr/>
      <dgm:t>
        <a:bodyPr/>
        <a:lstStyle/>
        <a:p>
          <a:endParaRPr lang="zh-CN" altLang="en-US" sz="2800"/>
        </a:p>
      </dgm:t>
    </dgm:pt>
    <dgm:pt modelId="{C552FB97-7115-4EDD-8EE5-60A8F0C576F1}">
      <dgm:prSet phldrT="[文本]" custT="1"/>
      <dgm:spPr/>
      <dgm:t>
        <a:bodyPr/>
        <a:lstStyle/>
        <a:p>
          <a:r>
            <a:rPr lang="en-US" altLang="zh-CN" sz="1200" dirty="0" smtClean="0"/>
            <a:t> </a:t>
          </a:r>
          <a:r>
            <a:rPr lang="en-US" altLang="zh-CN" sz="1200" b="1" dirty="0" smtClean="0">
              <a:solidFill>
                <a:srgbClr val="000000"/>
              </a:solidFill>
              <a:effectLst/>
              <a:latin typeface="+mj-ea"/>
              <a:ea typeface="+mj-ea"/>
            </a:rPr>
            <a:t>80</a:t>
          </a:r>
          <a:r>
            <a:rPr lang="zh-CN" altLang="en-US" sz="1200" b="1" dirty="0" smtClean="0">
              <a:solidFill>
                <a:srgbClr val="000000"/>
              </a:solidFill>
              <a:effectLst/>
              <a:latin typeface="+mj-ea"/>
              <a:ea typeface="+mj-ea"/>
            </a:rPr>
            <a:t>年代中到</a:t>
          </a:r>
          <a:r>
            <a:rPr lang="en-US" altLang="zh-CN" sz="1200" b="1" dirty="0" smtClean="0">
              <a:solidFill>
                <a:srgbClr val="000000"/>
              </a:solidFill>
              <a:effectLst/>
              <a:latin typeface="+mj-ea"/>
              <a:ea typeface="+mj-ea"/>
            </a:rPr>
            <a:t>90</a:t>
          </a:r>
          <a:r>
            <a:rPr lang="zh-CN" altLang="en-US" sz="1200" b="1" dirty="0" smtClean="0">
              <a:solidFill>
                <a:srgbClr val="000000"/>
              </a:solidFill>
              <a:effectLst/>
              <a:latin typeface="+mj-ea"/>
              <a:ea typeface="+mj-ea"/>
            </a:rPr>
            <a:t>年代，面向对象的方法与技术得到发展，研究的重点转移到面向对象的分析与设计，演化为一种完整的软件开发方法和系统的技术体系，称为对象工程。</a:t>
          </a:r>
          <a:endParaRPr lang="zh-CN" altLang="en-US" sz="1200" dirty="0"/>
        </a:p>
      </dgm:t>
    </dgm:pt>
    <dgm:pt modelId="{C05A3A0F-E956-404E-8C42-8793564730BD}" type="parTrans" cxnId="{3B63D5D1-BD99-47C7-830E-8CCD1A39C942}">
      <dgm:prSet/>
      <dgm:spPr/>
      <dgm:t>
        <a:bodyPr/>
        <a:lstStyle/>
        <a:p>
          <a:endParaRPr lang="zh-CN" altLang="en-US" sz="2800"/>
        </a:p>
      </dgm:t>
    </dgm:pt>
    <dgm:pt modelId="{82507D33-385C-45AC-8BCB-DEA2B0790625}" type="sibTrans" cxnId="{3B63D5D1-BD99-47C7-830E-8CCD1A39C942}">
      <dgm:prSet/>
      <dgm:spPr/>
      <dgm:t>
        <a:bodyPr/>
        <a:lstStyle/>
        <a:p>
          <a:endParaRPr lang="zh-CN" altLang="en-US" sz="2800"/>
        </a:p>
      </dgm:t>
    </dgm:pt>
    <dgm:pt modelId="{D5F75406-823B-4251-89EF-ED4B0A57DB71}">
      <dgm:prSet phldrT="[文本]" custT="1"/>
      <dgm:spPr/>
      <dgm:t>
        <a:bodyPr/>
        <a:lstStyle/>
        <a:p>
          <a:r>
            <a:rPr lang="en-US" altLang="zh-CN" sz="1200" dirty="0" smtClean="0"/>
            <a:t> </a:t>
          </a:r>
          <a:endParaRPr lang="zh-CN" altLang="en-US" sz="1200" dirty="0"/>
        </a:p>
      </dgm:t>
    </dgm:pt>
    <dgm:pt modelId="{25332752-0658-43E7-B05F-96F49183C6A5}" type="parTrans" cxnId="{8E6696AE-E6DA-45E5-9142-1EFB6D8838B2}">
      <dgm:prSet/>
      <dgm:spPr/>
      <dgm:t>
        <a:bodyPr/>
        <a:lstStyle/>
        <a:p>
          <a:endParaRPr lang="zh-CN" altLang="en-US" sz="2800"/>
        </a:p>
      </dgm:t>
    </dgm:pt>
    <dgm:pt modelId="{58A73EDE-7E2B-45A1-8CFD-9AEAC034118F}" type="sibTrans" cxnId="{8E6696AE-E6DA-45E5-9142-1EFB6D8838B2}">
      <dgm:prSet/>
      <dgm:spPr/>
      <dgm:t>
        <a:bodyPr/>
        <a:lstStyle/>
        <a:p>
          <a:endParaRPr lang="zh-CN" altLang="en-US" sz="2800"/>
        </a:p>
      </dgm:t>
    </dgm:pt>
    <dgm:pt modelId="{9B2E09BD-05A7-4BC0-B0E5-42FE9F519F6A}">
      <dgm:prSet phldrT="[文本]" custT="1"/>
      <dgm:spPr/>
      <dgm:t>
        <a:bodyPr/>
        <a:lstStyle/>
        <a:p>
          <a:r>
            <a:rPr lang="en-US" altLang="zh-CN" sz="1200" b="1" dirty="0" smtClean="0">
              <a:solidFill>
                <a:srgbClr val="000000"/>
              </a:solidFill>
              <a:effectLst/>
              <a:latin typeface="+mj-ea"/>
              <a:ea typeface="+mj-ea"/>
            </a:rPr>
            <a:t> </a:t>
          </a:r>
          <a:endParaRPr lang="zh-CN" altLang="en-US" sz="1200" dirty="0"/>
        </a:p>
      </dgm:t>
    </dgm:pt>
    <dgm:pt modelId="{19412A7D-3D08-4A45-9846-28236738179A}" type="parTrans" cxnId="{FB959717-D243-4D1C-8272-01C9DAFFC0C0}">
      <dgm:prSet/>
      <dgm:spPr/>
      <dgm:t>
        <a:bodyPr/>
        <a:lstStyle/>
        <a:p>
          <a:endParaRPr lang="zh-CN" altLang="en-US" sz="2800"/>
        </a:p>
      </dgm:t>
    </dgm:pt>
    <dgm:pt modelId="{215CAFB4-B3DF-4038-B303-67ECE8BA803F}" type="sibTrans" cxnId="{FB959717-D243-4D1C-8272-01C9DAFFC0C0}">
      <dgm:prSet/>
      <dgm:spPr/>
      <dgm:t>
        <a:bodyPr/>
        <a:lstStyle/>
        <a:p>
          <a:endParaRPr lang="zh-CN" altLang="en-US" sz="2800"/>
        </a:p>
      </dgm:t>
    </dgm:pt>
    <dgm:pt modelId="{B72BD248-0A7D-4B38-861E-E497A9B831B1}" type="pres">
      <dgm:prSet presAssocID="{71848249-B8A9-4F8A-BABF-61650DBCB9F7}" presName="Name0" presStyleCnt="0">
        <dgm:presLayoutVars>
          <dgm:dir/>
          <dgm:resizeHandles val="exact"/>
        </dgm:presLayoutVars>
      </dgm:prSet>
      <dgm:spPr/>
    </dgm:pt>
    <dgm:pt modelId="{259F4DD9-30D2-4A79-9E9A-EB62FE9C5BC8}" type="pres">
      <dgm:prSet presAssocID="{71848249-B8A9-4F8A-BABF-61650DBCB9F7}" presName="arrow" presStyleLbl="bgShp" presStyleIdx="0" presStyleCnt="1" custScaleY="46875"/>
      <dgm:spPr/>
    </dgm:pt>
    <dgm:pt modelId="{D18E73D4-BAAC-439F-A3CB-D158FA736208}" type="pres">
      <dgm:prSet presAssocID="{71848249-B8A9-4F8A-BABF-61650DBCB9F7}" presName="points" presStyleCnt="0"/>
      <dgm:spPr/>
    </dgm:pt>
    <dgm:pt modelId="{0B489088-B258-4867-986A-EA7A0F8775B2}" type="pres">
      <dgm:prSet presAssocID="{6EC87FFE-0926-4B79-B04A-141990AB9EE5}" presName="compositeA" presStyleCnt="0"/>
      <dgm:spPr/>
    </dgm:pt>
    <dgm:pt modelId="{7A57A7A0-887C-49B0-B288-FFCC688C34D7}" type="pres">
      <dgm:prSet presAssocID="{6EC87FFE-0926-4B79-B04A-141990AB9EE5}" presName="textA" presStyleLbl="revTx" presStyleIdx="0" presStyleCnt="4">
        <dgm:presLayoutVars>
          <dgm:bulletEnabled val="1"/>
        </dgm:presLayoutVars>
      </dgm:prSet>
      <dgm:spPr/>
      <dgm:t>
        <a:bodyPr/>
        <a:lstStyle/>
        <a:p>
          <a:endParaRPr lang="zh-CN" altLang="en-US"/>
        </a:p>
      </dgm:t>
    </dgm:pt>
    <dgm:pt modelId="{51E2B5AF-6BAE-48C8-9869-94D5E3A92D52}" type="pres">
      <dgm:prSet presAssocID="{6EC87FFE-0926-4B79-B04A-141990AB9EE5}" presName="circleA" presStyleLbl="node1" presStyleIdx="0" presStyleCnt="4"/>
      <dgm:spPr/>
    </dgm:pt>
    <dgm:pt modelId="{51DFF032-6AC5-4BA8-A40D-8E641DC8763A}" type="pres">
      <dgm:prSet presAssocID="{6EC87FFE-0926-4B79-B04A-141990AB9EE5}" presName="spaceA" presStyleCnt="0"/>
      <dgm:spPr/>
    </dgm:pt>
    <dgm:pt modelId="{AF7A2F95-3C4E-4166-93DF-FD397933B263}" type="pres">
      <dgm:prSet presAssocID="{958FF8EB-7FD3-449B-AF03-0D638FAE4030}" presName="space" presStyleCnt="0"/>
      <dgm:spPr/>
    </dgm:pt>
    <dgm:pt modelId="{5E921C1E-7090-49B0-99F5-A845D45A6EE8}" type="pres">
      <dgm:prSet presAssocID="{C552FB97-7115-4EDD-8EE5-60A8F0C576F1}" presName="compositeB" presStyleCnt="0"/>
      <dgm:spPr/>
    </dgm:pt>
    <dgm:pt modelId="{07F7CC5C-E4C6-41CE-B562-D74BC1CDFABD}" type="pres">
      <dgm:prSet presAssocID="{C552FB97-7115-4EDD-8EE5-60A8F0C576F1}" presName="textB" presStyleLbl="revTx" presStyleIdx="1" presStyleCnt="4">
        <dgm:presLayoutVars>
          <dgm:bulletEnabled val="1"/>
        </dgm:presLayoutVars>
      </dgm:prSet>
      <dgm:spPr/>
      <dgm:t>
        <a:bodyPr/>
        <a:lstStyle/>
        <a:p>
          <a:endParaRPr lang="zh-CN" altLang="en-US"/>
        </a:p>
      </dgm:t>
    </dgm:pt>
    <dgm:pt modelId="{57BDAB72-46EA-4DED-81A5-5C2E72382802}" type="pres">
      <dgm:prSet presAssocID="{C552FB97-7115-4EDD-8EE5-60A8F0C576F1}" presName="circleB" presStyleLbl="node1" presStyleIdx="1" presStyleCnt="4"/>
      <dgm:spPr/>
    </dgm:pt>
    <dgm:pt modelId="{1F28986A-616C-4524-86D3-49E8147EAAFE}" type="pres">
      <dgm:prSet presAssocID="{C552FB97-7115-4EDD-8EE5-60A8F0C576F1}" presName="spaceB" presStyleCnt="0"/>
      <dgm:spPr/>
    </dgm:pt>
    <dgm:pt modelId="{1B3F06BE-079D-4E61-8070-403163AF92F6}" type="pres">
      <dgm:prSet presAssocID="{82507D33-385C-45AC-8BCB-DEA2B0790625}" presName="space" presStyleCnt="0"/>
      <dgm:spPr/>
    </dgm:pt>
    <dgm:pt modelId="{472AEED6-8923-4FA3-B46C-838901A7BBC6}" type="pres">
      <dgm:prSet presAssocID="{D5F75406-823B-4251-89EF-ED4B0A57DB71}" presName="compositeA" presStyleCnt="0"/>
      <dgm:spPr/>
    </dgm:pt>
    <dgm:pt modelId="{79DA8D14-B173-43DF-A7F3-B4A6516C096A}" type="pres">
      <dgm:prSet presAssocID="{D5F75406-823B-4251-89EF-ED4B0A57DB71}" presName="textA" presStyleLbl="revTx" presStyleIdx="2" presStyleCnt="4">
        <dgm:presLayoutVars>
          <dgm:bulletEnabled val="1"/>
        </dgm:presLayoutVars>
      </dgm:prSet>
      <dgm:spPr/>
      <dgm:t>
        <a:bodyPr/>
        <a:lstStyle/>
        <a:p>
          <a:endParaRPr lang="zh-CN" altLang="en-US"/>
        </a:p>
      </dgm:t>
    </dgm:pt>
    <dgm:pt modelId="{9E573D93-2AF6-46EF-AF35-8B14258F5C7A}" type="pres">
      <dgm:prSet presAssocID="{D5F75406-823B-4251-89EF-ED4B0A57DB71}" presName="circleA" presStyleLbl="node1" presStyleIdx="2" presStyleCnt="4"/>
      <dgm:spPr/>
    </dgm:pt>
    <dgm:pt modelId="{56942357-966B-45C2-A5C1-0DD7CB75B916}" type="pres">
      <dgm:prSet presAssocID="{D5F75406-823B-4251-89EF-ED4B0A57DB71}" presName="spaceA" presStyleCnt="0"/>
      <dgm:spPr/>
    </dgm:pt>
    <dgm:pt modelId="{D62587BC-111D-4FF7-823D-E186B17085CB}" type="pres">
      <dgm:prSet presAssocID="{58A73EDE-7E2B-45A1-8CFD-9AEAC034118F}" presName="space" presStyleCnt="0"/>
      <dgm:spPr/>
    </dgm:pt>
    <dgm:pt modelId="{587E548E-BE19-40BF-8CEA-2C9233382728}" type="pres">
      <dgm:prSet presAssocID="{9B2E09BD-05A7-4BC0-B0E5-42FE9F519F6A}" presName="compositeB" presStyleCnt="0"/>
      <dgm:spPr/>
    </dgm:pt>
    <dgm:pt modelId="{06874FB3-96BA-47AB-848A-759B9CB51103}" type="pres">
      <dgm:prSet presAssocID="{9B2E09BD-05A7-4BC0-B0E5-42FE9F519F6A}" presName="textB" presStyleLbl="revTx" presStyleIdx="3" presStyleCnt="4">
        <dgm:presLayoutVars>
          <dgm:bulletEnabled val="1"/>
        </dgm:presLayoutVars>
      </dgm:prSet>
      <dgm:spPr/>
      <dgm:t>
        <a:bodyPr/>
        <a:lstStyle/>
        <a:p>
          <a:endParaRPr lang="zh-CN" altLang="en-US"/>
        </a:p>
      </dgm:t>
    </dgm:pt>
    <dgm:pt modelId="{510A3A10-635E-44D0-8E63-CB9D43DC04EC}" type="pres">
      <dgm:prSet presAssocID="{9B2E09BD-05A7-4BC0-B0E5-42FE9F519F6A}" presName="circleB" presStyleLbl="node1" presStyleIdx="3" presStyleCnt="4"/>
      <dgm:spPr/>
    </dgm:pt>
    <dgm:pt modelId="{850F7E08-28D7-447C-8CC4-E2534EDD3792}" type="pres">
      <dgm:prSet presAssocID="{9B2E09BD-05A7-4BC0-B0E5-42FE9F519F6A}" presName="spaceB" presStyleCnt="0"/>
      <dgm:spPr/>
    </dgm:pt>
  </dgm:ptLst>
  <dgm:cxnLst>
    <dgm:cxn modelId="{EC9ED9E4-3FEE-4DB7-ADB6-CEBA16273086}" type="presOf" srcId="{D5F75406-823B-4251-89EF-ED4B0A57DB71}" destId="{79DA8D14-B173-43DF-A7F3-B4A6516C096A}" srcOrd="0" destOrd="0" presId="urn:microsoft.com/office/officeart/2005/8/layout/hProcess11"/>
    <dgm:cxn modelId="{E15FC40A-A446-4CD3-B5E8-4D126415E28B}" type="presOf" srcId="{71848249-B8A9-4F8A-BABF-61650DBCB9F7}" destId="{B72BD248-0A7D-4B38-861E-E497A9B831B1}" srcOrd="0" destOrd="0" presId="urn:microsoft.com/office/officeart/2005/8/layout/hProcess11"/>
    <dgm:cxn modelId="{8E6696AE-E6DA-45E5-9142-1EFB6D8838B2}" srcId="{71848249-B8A9-4F8A-BABF-61650DBCB9F7}" destId="{D5F75406-823B-4251-89EF-ED4B0A57DB71}" srcOrd="2" destOrd="0" parTransId="{25332752-0658-43E7-B05F-96F49183C6A5}" sibTransId="{58A73EDE-7E2B-45A1-8CFD-9AEAC034118F}"/>
    <dgm:cxn modelId="{3B63D5D1-BD99-47C7-830E-8CCD1A39C942}" srcId="{71848249-B8A9-4F8A-BABF-61650DBCB9F7}" destId="{C552FB97-7115-4EDD-8EE5-60A8F0C576F1}" srcOrd="1" destOrd="0" parTransId="{C05A3A0F-E956-404E-8C42-8793564730BD}" sibTransId="{82507D33-385C-45AC-8BCB-DEA2B0790625}"/>
    <dgm:cxn modelId="{6CF2C961-FA2F-4C6C-A9DD-9758CA701834}" type="presOf" srcId="{C552FB97-7115-4EDD-8EE5-60A8F0C576F1}" destId="{07F7CC5C-E4C6-41CE-B562-D74BC1CDFABD}" srcOrd="0" destOrd="0" presId="urn:microsoft.com/office/officeart/2005/8/layout/hProcess11"/>
    <dgm:cxn modelId="{B94EF3FA-2D46-4122-A78B-EBBD2E553D82}" type="presOf" srcId="{9B2E09BD-05A7-4BC0-B0E5-42FE9F519F6A}" destId="{06874FB3-96BA-47AB-848A-759B9CB51103}" srcOrd="0" destOrd="0" presId="urn:microsoft.com/office/officeart/2005/8/layout/hProcess11"/>
    <dgm:cxn modelId="{F557DB0E-1C11-4AA8-B750-65DC31AA7E1A}" type="presOf" srcId="{6EC87FFE-0926-4B79-B04A-141990AB9EE5}" destId="{7A57A7A0-887C-49B0-B288-FFCC688C34D7}" srcOrd="0" destOrd="0" presId="urn:microsoft.com/office/officeart/2005/8/layout/hProcess11"/>
    <dgm:cxn modelId="{FB959717-D243-4D1C-8272-01C9DAFFC0C0}" srcId="{71848249-B8A9-4F8A-BABF-61650DBCB9F7}" destId="{9B2E09BD-05A7-4BC0-B0E5-42FE9F519F6A}" srcOrd="3" destOrd="0" parTransId="{19412A7D-3D08-4A45-9846-28236738179A}" sibTransId="{215CAFB4-B3DF-4038-B303-67ECE8BA803F}"/>
    <dgm:cxn modelId="{0CCF8A8A-9CAE-4B3F-88FA-FC088396B49B}" srcId="{71848249-B8A9-4F8A-BABF-61650DBCB9F7}" destId="{6EC87FFE-0926-4B79-B04A-141990AB9EE5}" srcOrd="0" destOrd="0" parTransId="{C94931F1-8B0D-4FC7-9BA9-FB1CB6C187E7}" sibTransId="{958FF8EB-7FD3-449B-AF03-0D638FAE4030}"/>
    <dgm:cxn modelId="{F6F82510-46F1-4FD0-AB74-6A17CC7C2883}" type="presParOf" srcId="{B72BD248-0A7D-4B38-861E-E497A9B831B1}" destId="{259F4DD9-30D2-4A79-9E9A-EB62FE9C5BC8}" srcOrd="0" destOrd="0" presId="urn:microsoft.com/office/officeart/2005/8/layout/hProcess11"/>
    <dgm:cxn modelId="{1F834B9F-11AD-401C-9BA8-F869910E3C97}" type="presParOf" srcId="{B72BD248-0A7D-4B38-861E-E497A9B831B1}" destId="{D18E73D4-BAAC-439F-A3CB-D158FA736208}" srcOrd="1" destOrd="0" presId="urn:microsoft.com/office/officeart/2005/8/layout/hProcess11"/>
    <dgm:cxn modelId="{73A93E00-BDC1-49C8-ACBE-A6A5E527EE32}" type="presParOf" srcId="{D18E73D4-BAAC-439F-A3CB-D158FA736208}" destId="{0B489088-B258-4867-986A-EA7A0F8775B2}" srcOrd="0" destOrd="0" presId="urn:microsoft.com/office/officeart/2005/8/layout/hProcess11"/>
    <dgm:cxn modelId="{B3F5E136-6237-460A-ACE2-06AF20F57ADA}" type="presParOf" srcId="{0B489088-B258-4867-986A-EA7A0F8775B2}" destId="{7A57A7A0-887C-49B0-B288-FFCC688C34D7}" srcOrd="0" destOrd="0" presId="urn:microsoft.com/office/officeart/2005/8/layout/hProcess11"/>
    <dgm:cxn modelId="{875845E9-D2AF-4B36-8D35-08FF27FAB6AD}" type="presParOf" srcId="{0B489088-B258-4867-986A-EA7A0F8775B2}" destId="{51E2B5AF-6BAE-48C8-9869-94D5E3A92D52}" srcOrd="1" destOrd="0" presId="urn:microsoft.com/office/officeart/2005/8/layout/hProcess11"/>
    <dgm:cxn modelId="{749A51BF-21C0-4248-99D6-EE8B3F2C9EB2}" type="presParOf" srcId="{0B489088-B258-4867-986A-EA7A0F8775B2}" destId="{51DFF032-6AC5-4BA8-A40D-8E641DC8763A}" srcOrd="2" destOrd="0" presId="urn:microsoft.com/office/officeart/2005/8/layout/hProcess11"/>
    <dgm:cxn modelId="{36DB1A4B-60FD-4C8D-AE6E-848A040918A1}" type="presParOf" srcId="{D18E73D4-BAAC-439F-A3CB-D158FA736208}" destId="{AF7A2F95-3C4E-4166-93DF-FD397933B263}" srcOrd="1" destOrd="0" presId="urn:microsoft.com/office/officeart/2005/8/layout/hProcess11"/>
    <dgm:cxn modelId="{E52606EB-A2ED-4E5B-BF73-A893E9D4FF18}" type="presParOf" srcId="{D18E73D4-BAAC-439F-A3CB-D158FA736208}" destId="{5E921C1E-7090-49B0-99F5-A845D45A6EE8}" srcOrd="2" destOrd="0" presId="urn:microsoft.com/office/officeart/2005/8/layout/hProcess11"/>
    <dgm:cxn modelId="{731316C6-968B-4D82-8898-3D2895AC010E}" type="presParOf" srcId="{5E921C1E-7090-49B0-99F5-A845D45A6EE8}" destId="{07F7CC5C-E4C6-41CE-B562-D74BC1CDFABD}" srcOrd="0" destOrd="0" presId="urn:microsoft.com/office/officeart/2005/8/layout/hProcess11"/>
    <dgm:cxn modelId="{CCB3B8AF-CCDE-435E-8F32-E95DAA8C427C}" type="presParOf" srcId="{5E921C1E-7090-49B0-99F5-A845D45A6EE8}" destId="{57BDAB72-46EA-4DED-81A5-5C2E72382802}" srcOrd="1" destOrd="0" presId="urn:microsoft.com/office/officeart/2005/8/layout/hProcess11"/>
    <dgm:cxn modelId="{3A9CB503-6C19-4F0B-B4FE-1A1FC6BC0CA6}" type="presParOf" srcId="{5E921C1E-7090-49B0-99F5-A845D45A6EE8}" destId="{1F28986A-616C-4524-86D3-49E8147EAAFE}" srcOrd="2" destOrd="0" presId="urn:microsoft.com/office/officeart/2005/8/layout/hProcess11"/>
    <dgm:cxn modelId="{15FBE72C-EFF0-43E5-984D-ED3FD6260CAE}" type="presParOf" srcId="{D18E73D4-BAAC-439F-A3CB-D158FA736208}" destId="{1B3F06BE-079D-4E61-8070-403163AF92F6}" srcOrd="3" destOrd="0" presId="urn:microsoft.com/office/officeart/2005/8/layout/hProcess11"/>
    <dgm:cxn modelId="{C6105EBA-707B-4AC5-9E70-9126CEEA8742}" type="presParOf" srcId="{D18E73D4-BAAC-439F-A3CB-D158FA736208}" destId="{472AEED6-8923-4FA3-B46C-838901A7BBC6}" srcOrd="4" destOrd="0" presId="urn:microsoft.com/office/officeart/2005/8/layout/hProcess11"/>
    <dgm:cxn modelId="{A19FF20C-1A84-4901-96DB-A2DF83512A86}" type="presParOf" srcId="{472AEED6-8923-4FA3-B46C-838901A7BBC6}" destId="{79DA8D14-B173-43DF-A7F3-B4A6516C096A}" srcOrd="0" destOrd="0" presId="urn:microsoft.com/office/officeart/2005/8/layout/hProcess11"/>
    <dgm:cxn modelId="{BE356CE7-2D24-49C2-9E5C-EE75F689E5AF}" type="presParOf" srcId="{472AEED6-8923-4FA3-B46C-838901A7BBC6}" destId="{9E573D93-2AF6-46EF-AF35-8B14258F5C7A}" srcOrd="1" destOrd="0" presId="urn:microsoft.com/office/officeart/2005/8/layout/hProcess11"/>
    <dgm:cxn modelId="{04C541A8-A97E-464A-BAFE-0A05CED677C6}" type="presParOf" srcId="{472AEED6-8923-4FA3-B46C-838901A7BBC6}" destId="{56942357-966B-45C2-A5C1-0DD7CB75B916}" srcOrd="2" destOrd="0" presId="urn:microsoft.com/office/officeart/2005/8/layout/hProcess11"/>
    <dgm:cxn modelId="{3413E442-9C58-4893-B42C-2C8C1F234C5B}" type="presParOf" srcId="{D18E73D4-BAAC-439F-A3CB-D158FA736208}" destId="{D62587BC-111D-4FF7-823D-E186B17085CB}" srcOrd="5" destOrd="0" presId="urn:microsoft.com/office/officeart/2005/8/layout/hProcess11"/>
    <dgm:cxn modelId="{D29EC7D2-3BE2-4F4F-9BD8-C7AD6F844532}" type="presParOf" srcId="{D18E73D4-BAAC-439F-A3CB-D158FA736208}" destId="{587E548E-BE19-40BF-8CEA-2C9233382728}" srcOrd="6" destOrd="0" presId="urn:microsoft.com/office/officeart/2005/8/layout/hProcess11"/>
    <dgm:cxn modelId="{02B5CDCA-00DD-44C4-B07B-4A3AFABD4648}" type="presParOf" srcId="{587E548E-BE19-40BF-8CEA-2C9233382728}" destId="{06874FB3-96BA-47AB-848A-759B9CB51103}" srcOrd="0" destOrd="0" presId="urn:microsoft.com/office/officeart/2005/8/layout/hProcess11"/>
    <dgm:cxn modelId="{A7568863-1F97-49CF-B50B-502D9C7EE9E1}" type="presParOf" srcId="{587E548E-BE19-40BF-8CEA-2C9233382728}" destId="{510A3A10-635E-44D0-8E63-CB9D43DC04EC}" srcOrd="1" destOrd="0" presId="urn:microsoft.com/office/officeart/2005/8/layout/hProcess11"/>
    <dgm:cxn modelId="{CEFBACBA-741F-4D1D-A7E3-AF54BDB8BA6B}" type="presParOf" srcId="{587E548E-BE19-40BF-8CEA-2C9233382728}" destId="{850F7E08-28D7-447C-8CC4-E2534EDD379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848249-B8A9-4F8A-BABF-61650DBCB9F7}" type="doc">
      <dgm:prSet loTypeId="urn:microsoft.com/office/officeart/2005/8/layout/hProcess11" loCatId="process" qsTypeId="urn:microsoft.com/office/officeart/2005/8/quickstyle/simple1" qsCatId="simple" csTypeId="urn:microsoft.com/office/officeart/2005/8/colors/accent1_2" csCatId="accent1" phldr="1"/>
      <dgm:spPr/>
    </dgm:pt>
    <dgm:pt modelId="{6EC87FFE-0926-4B79-B04A-141990AB9EE5}">
      <dgm:prSet phldrT="[文本]" custT="1"/>
      <dgm:spPr/>
      <dgm:t>
        <a:bodyPr/>
        <a:lstStyle/>
        <a:p>
          <a:r>
            <a:rPr lang="en-US" altLang="zh-CN" sz="1200" b="1" dirty="0" smtClean="0">
              <a:solidFill>
                <a:srgbClr val="000000"/>
              </a:solidFill>
              <a:effectLst/>
              <a:latin typeface="+mj-ea"/>
              <a:ea typeface="+mj-ea"/>
            </a:rPr>
            <a:t>60</a:t>
          </a:r>
          <a:r>
            <a:rPr lang="zh-CN" altLang="en-US" sz="1200" b="1" dirty="0" smtClean="0">
              <a:solidFill>
                <a:srgbClr val="000000"/>
              </a:solidFill>
              <a:effectLst/>
              <a:latin typeface="+mj-ea"/>
              <a:ea typeface="+mj-ea"/>
            </a:rPr>
            <a:t>年代末到</a:t>
          </a:r>
          <a:r>
            <a:rPr lang="en-US" altLang="zh-CN" sz="1200" b="1" dirty="0" smtClean="0">
              <a:solidFill>
                <a:srgbClr val="000000"/>
              </a:solidFill>
              <a:effectLst/>
              <a:latin typeface="+mj-ea"/>
              <a:ea typeface="+mj-ea"/>
            </a:rPr>
            <a:t>70</a:t>
          </a:r>
          <a:r>
            <a:rPr lang="zh-CN" altLang="en-US" sz="1200" b="1" dirty="0" smtClean="0">
              <a:solidFill>
                <a:srgbClr val="000000"/>
              </a:solidFill>
              <a:effectLst/>
              <a:latin typeface="+mj-ea"/>
              <a:ea typeface="+mj-ea"/>
            </a:rPr>
            <a:t>年代为了克服“</a:t>
          </a:r>
          <a:r>
            <a:rPr lang="zh-CN" altLang="en-US" sz="1200" b="1" dirty="0" smtClean="0">
              <a:solidFill>
                <a:srgbClr val="000000"/>
              </a:solidFill>
              <a:effectLst/>
              <a:latin typeface="+mj-ea"/>
              <a:ea typeface="+mj-ea"/>
              <a:hlinkClick xmlns:r="http://schemas.openxmlformats.org/officeDocument/2006/relationships" r:id="" action="ppaction://noaction"/>
            </a:rPr>
            <a:t>软件危机</a:t>
          </a:r>
          <a:r>
            <a:rPr lang="zh-CN" altLang="en-US" sz="1200" b="1" dirty="0" smtClean="0">
              <a:solidFill>
                <a:srgbClr val="000000"/>
              </a:solidFill>
              <a:effectLst/>
              <a:latin typeface="+mj-ea"/>
              <a:ea typeface="+mj-ea"/>
            </a:rPr>
            <a:t>”</a:t>
          </a:r>
          <a:r>
            <a:rPr lang="en-US" altLang="zh-CN" sz="1200" b="1" dirty="0" smtClean="0">
              <a:solidFill>
                <a:srgbClr val="000000"/>
              </a:solidFill>
              <a:effectLst/>
              <a:latin typeface="+mj-ea"/>
              <a:ea typeface="+mj-ea"/>
            </a:rPr>
            <a:t> </a:t>
          </a:r>
          <a:r>
            <a:rPr lang="zh-CN" altLang="en-US" sz="1200" b="1" dirty="0" smtClean="0">
              <a:solidFill>
                <a:srgbClr val="000000"/>
              </a:solidFill>
              <a:effectLst/>
              <a:latin typeface="+mj-ea"/>
              <a:ea typeface="+mj-ea"/>
            </a:rPr>
            <a:t>提出“软件工程”的名词</a:t>
          </a:r>
          <a:r>
            <a:rPr lang="en-US" altLang="zh-CN" sz="1200" b="1" dirty="0" smtClean="0">
              <a:solidFill>
                <a:srgbClr val="000000"/>
              </a:solidFill>
              <a:effectLst/>
              <a:latin typeface="+mj-ea"/>
              <a:ea typeface="+mj-ea"/>
            </a:rPr>
            <a:t>, </a:t>
          </a:r>
          <a:r>
            <a:rPr lang="zh-CN" altLang="en-US" sz="1200" b="1" dirty="0" smtClean="0">
              <a:solidFill>
                <a:srgbClr val="000000"/>
              </a:solidFill>
              <a:effectLst/>
              <a:latin typeface="+mj-ea"/>
              <a:ea typeface="+mj-ea"/>
            </a:rPr>
            <a:t>将软件开发纳入工程化的轨道，基本形成软件工程的概念、框架、技术和方法。称为</a:t>
          </a:r>
          <a:r>
            <a:rPr lang="zh-CN" altLang="zh-CN" sz="1200" b="1" dirty="0" smtClean="0">
              <a:solidFill>
                <a:srgbClr val="000000"/>
              </a:solidFill>
              <a:effectLst/>
              <a:latin typeface="+mj-ea"/>
              <a:ea typeface="+mj-ea"/>
            </a:rPr>
            <a:t>传统</a:t>
          </a:r>
          <a:r>
            <a:rPr lang="zh-CN" altLang="en-US" sz="1200" b="1" dirty="0" smtClean="0">
              <a:solidFill>
                <a:srgbClr val="000000"/>
              </a:solidFill>
              <a:effectLst/>
              <a:latin typeface="+mj-ea"/>
              <a:ea typeface="+mj-ea"/>
            </a:rPr>
            <a:t>的软件工程。</a:t>
          </a:r>
          <a:endParaRPr lang="zh-CN" altLang="en-US" sz="1200" dirty="0"/>
        </a:p>
      </dgm:t>
    </dgm:pt>
    <dgm:pt modelId="{C94931F1-8B0D-4FC7-9BA9-FB1CB6C187E7}" type="parTrans" cxnId="{0CCF8A8A-9CAE-4B3F-88FA-FC088396B49B}">
      <dgm:prSet/>
      <dgm:spPr/>
      <dgm:t>
        <a:bodyPr/>
        <a:lstStyle/>
        <a:p>
          <a:endParaRPr lang="zh-CN" altLang="en-US" sz="2800"/>
        </a:p>
      </dgm:t>
    </dgm:pt>
    <dgm:pt modelId="{958FF8EB-7FD3-449B-AF03-0D638FAE4030}" type="sibTrans" cxnId="{0CCF8A8A-9CAE-4B3F-88FA-FC088396B49B}">
      <dgm:prSet/>
      <dgm:spPr/>
      <dgm:t>
        <a:bodyPr/>
        <a:lstStyle/>
        <a:p>
          <a:endParaRPr lang="zh-CN" altLang="en-US" sz="2800"/>
        </a:p>
      </dgm:t>
    </dgm:pt>
    <dgm:pt modelId="{C552FB97-7115-4EDD-8EE5-60A8F0C576F1}">
      <dgm:prSet phldrT="[文本]" custT="1"/>
      <dgm:spPr/>
      <dgm:t>
        <a:bodyPr/>
        <a:lstStyle/>
        <a:p>
          <a:r>
            <a:rPr lang="en-US" altLang="zh-CN" sz="1200" dirty="0" smtClean="0"/>
            <a:t> </a:t>
          </a:r>
          <a:r>
            <a:rPr lang="en-US" altLang="zh-CN" sz="1200" b="1" dirty="0" smtClean="0">
              <a:solidFill>
                <a:srgbClr val="000000"/>
              </a:solidFill>
              <a:effectLst/>
              <a:latin typeface="+mj-ea"/>
              <a:ea typeface="+mj-ea"/>
            </a:rPr>
            <a:t>80</a:t>
          </a:r>
          <a:r>
            <a:rPr lang="zh-CN" altLang="en-US" sz="1200" b="1" dirty="0" smtClean="0">
              <a:solidFill>
                <a:srgbClr val="000000"/>
              </a:solidFill>
              <a:effectLst/>
              <a:latin typeface="+mj-ea"/>
              <a:ea typeface="+mj-ea"/>
            </a:rPr>
            <a:t>年代中到</a:t>
          </a:r>
          <a:r>
            <a:rPr lang="en-US" altLang="zh-CN" sz="1200" b="1" dirty="0" smtClean="0">
              <a:solidFill>
                <a:srgbClr val="000000"/>
              </a:solidFill>
              <a:effectLst/>
              <a:latin typeface="+mj-ea"/>
              <a:ea typeface="+mj-ea"/>
            </a:rPr>
            <a:t>90</a:t>
          </a:r>
          <a:r>
            <a:rPr lang="zh-CN" altLang="en-US" sz="1200" b="1" dirty="0" smtClean="0">
              <a:solidFill>
                <a:srgbClr val="000000"/>
              </a:solidFill>
              <a:effectLst/>
              <a:latin typeface="+mj-ea"/>
              <a:ea typeface="+mj-ea"/>
            </a:rPr>
            <a:t>年代，面向对象的方法与技术得到发展，研究的重点转移到面向对象的分析与设计，演化为一种完整的软件开发方法和系统的技术体系，称为对象工程。</a:t>
          </a:r>
          <a:endParaRPr lang="zh-CN" altLang="en-US" sz="1200" dirty="0"/>
        </a:p>
      </dgm:t>
    </dgm:pt>
    <dgm:pt modelId="{C05A3A0F-E956-404E-8C42-8793564730BD}" type="parTrans" cxnId="{3B63D5D1-BD99-47C7-830E-8CCD1A39C942}">
      <dgm:prSet/>
      <dgm:spPr/>
      <dgm:t>
        <a:bodyPr/>
        <a:lstStyle/>
        <a:p>
          <a:endParaRPr lang="zh-CN" altLang="en-US" sz="2800"/>
        </a:p>
      </dgm:t>
    </dgm:pt>
    <dgm:pt modelId="{82507D33-385C-45AC-8BCB-DEA2B0790625}" type="sibTrans" cxnId="{3B63D5D1-BD99-47C7-830E-8CCD1A39C942}">
      <dgm:prSet/>
      <dgm:spPr/>
      <dgm:t>
        <a:bodyPr/>
        <a:lstStyle/>
        <a:p>
          <a:endParaRPr lang="zh-CN" altLang="en-US" sz="2800"/>
        </a:p>
      </dgm:t>
    </dgm:pt>
    <dgm:pt modelId="{D5F75406-823B-4251-89EF-ED4B0A57DB71}">
      <dgm:prSet phldrT="[文本]" custT="1"/>
      <dgm:spPr/>
      <dgm:t>
        <a:bodyPr/>
        <a:lstStyle/>
        <a:p>
          <a:r>
            <a:rPr lang="en-US" altLang="zh-CN" sz="1200" dirty="0" smtClean="0"/>
            <a:t> </a:t>
          </a:r>
          <a:r>
            <a:rPr lang="en-US" altLang="zh-CN" sz="1200" b="1" dirty="0" smtClean="0">
              <a:solidFill>
                <a:srgbClr val="000000"/>
              </a:solidFill>
              <a:effectLst/>
              <a:latin typeface="+mj-ea"/>
              <a:ea typeface="+mj-ea"/>
            </a:rPr>
            <a:t>80</a:t>
          </a:r>
          <a:r>
            <a:rPr lang="zh-CN" altLang="en-US" sz="1200" b="1" dirty="0" smtClean="0">
              <a:solidFill>
                <a:srgbClr val="000000"/>
              </a:solidFill>
              <a:effectLst/>
              <a:latin typeface="+mj-ea"/>
              <a:ea typeface="+mj-ea"/>
            </a:rPr>
            <a:t>年代中开始，</a:t>
          </a:r>
          <a:r>
            <a:rPr lang="zh-CN" altLang="zh-CN" sz="1200" b="1" dirty="0" smtClean="0">
              <a:solidFill>
                <a:srgbClr val="000000"/>
              </a:solidFill>
              <a:effectLst/>
              <a:latin typeface="+mj-ea"/>
              <a:ea typeface="+mj-ea"/>
            </a:rPr>
            <a:t>人们在软件开发的实践过程中认识到：提高软件生产率，保证软件质量的关键是“软件过程”，是软件开发和维护中的管理和支持能力，逐步形成软件过程工程。</a:t>
          </a:r>
          <a:endParaRPr lang="zh-CN" altLang="en-US" sz="1200" dirty="0"/>
        </a:p>
      </dgm:t>
    </dgm:pt>
    <dgm:pt modelId="{25332752-0658-43E7-B05F-96F49183C6A5}" type="parTrans" cxnId="{8E6696AE-E6DA-45E5-9142-1EFB6D8838B2}">
      <dgm:prSet/>
      <dgm:spPr/>
      <dgm:t>
        <a:bodyPr/>
        <a:lstStyle/>
        <a:p>
          <a:endParaRPr lang="zh-CN" altLang="en-US" sz="2800"/>
        </a:p>
      </dgm:t>
    </dgm:pt>
    <dgm:pt modelId="{58A73EDE-7E2B-45A1-8CFD-9AEAC034118F}" type="sibTrans" cxnId="{8E6696AE-E6DA-45E5-9142-1EFB6D8838B2}">
      <dgm:prSet/>
      <dgm:spPr/>
      <dgm:t>
        <a:bodyPr/>
        <a:lstStyle/>
        <a:p>
          <a:endParaRPr lang="zh-CN" altLang="en-US" sz="2800"/>
        </a:p>
      </dgm:t>
    </dgm:pt>
    <dgm:pt modelId="{9B2E09BD-05A7-4BC0-B0E5-42FE9F519F6A}">
      <dgm:prSet phldrT="[文本]" custT="1"/>
      <dgm:spPr/>
      <dgm:t>
        <a:bodyPr/>
        <a:lstStyle/>
        <a:p>
          <a:r>
            <a:rPr lang="en-US" altLang="zh-CN" sz="1200" b="1" dirty="0" smtClean="0">
              <a:solidFill>
                <a:srgbClr val="000000"/>
              </a:solidFill>
              <a:effectLst/>
              <a:latin typeface="+mj-ea"/>
              <a:ea typeface="+mj-ea"/>
            </a:rPr>
            <a:t> </a:t>
          </a:r>
          <a:endParaRPr lang="zh-CN" altLang="en-US" sz="1200" dirty="0"/>
        </a:p>
      </dgm:t>
    </dgm:pt>
    <dgm:pt modelId="{19412A7D-3D08-4A45-9846-28236738179A}" type="parTrans" cxnId="{FB959717-D243-4D1C-8272-01C9DAFFC0C0}">
      <dgm:prSet/>
      <dgm:spPr/>
      <dgm:t>
        <a:bodyPr/>
        <a:lstStyle/>
        <a:p>
          <a:endParaRPr lang="zh-CN" altLang="en-US" sz="2800"/>
        </a:p>
      </dgm:t>
    </dgm:pt>
    <dgm:pt modelId="{215CAFB4-B3DF-4038-B303-67ECE8BA803F}" type="sibTrans" cxnId="{FB959717-D243-4D1C-8272-01C9DAFFC0C0}">
      <dgm:prSet/>
      <dgm:spPr/>
      <dgm:t>
        <a:bodyPr/>
        <a:lstStyle/>
        <a:p>
          <a:endParaRPr lang="zh-CN" altLang="en-US" sz="2800"/>
        </a:p>
      </dgm:t>
    </dgm:pt>
    <dgm:pt modelId="{B72BD248-0A7D-4B38-861E-E497A9B831B1}" type="pres">
      <dgm:prSet presAssocID="{71848249-B8A9-4F8A-BABF-61650DBCB9F7}" presName="Name0" presStyleCnt="0">
        <dgm:presLayoutVars>
          <dgm:dir/>
          <dgm:resizeHandles val="exact"/>
        </dgm:presLayoutVars>
      </dgm:prSet>
      <dgm:spPr/>
    </dgm:pt>
    <dgm:pt modelId="{259F4DD9-30D2-4A79-9E9A-EB62FE9C5BC8}" type="pres">
      <dgm:prSet presAssocID="{71848249-B8A9-4F8A-BABF-61650DBCB9F7}" presName="arrow" presStyleLbl="bgShp" presStyleIdx="0" presStyleCnt="1" custScaleY="46875"/>
      <dgm:spPr/>
    </dgm:pt>
    <dgm:pt modelId="{D18E73D4-BAAC-439F-A3CB-D158FA736208}" type="pres">
      <dgm:prSet presAssocID="{71848249-B8A9-4F8A-BABF-61650DBCB9F7}" presName="points" presStyleCnt="0"/>
      <dgm:spPr/>
    </dgm:pt>
    <dgm:pt modelId="{0B489088-B258-4867-986A-EA7A0F8775B2}" type="pres">
      <dgm:prSet presAssocID="{6EC87FFE-0926-4B79-B04A-141990AB9EE5}" presName="compositeA" presStyleCnt="0"/>
      <dgm:spPr/>
    </dgm:pt>
    <dgm:pt modelId="{7A57A7A0-887C-49B0-B288-FFCC688C34D7}" type="pres">
      <dgm:prSet presAssocID="{6EC87FFE-0926-4B79-B04A-141990AB9EE5}" presName="textA" presStyleLbl="revTx" presStyleIdx="0" presStyleCnt="4">
        <dgm:presLayoutVars>
          <dgm:bulletEnabled val="1"/>
        </dgm:presLayoutVars>
      </dgm:prSet>
      <dgm:spPr/>
      <dgm:t>
        <a:bodyPr/>
        <a:lstStyle/>
        <a:p>
          <a:endParaRPr lang="zh-CN" altLang="en-US"/>
        </a:p>
      </dgm:t>
    </dgm:pt>
    <dgm:pt modelId="{51E2B5AF-6BAE-48C8-9869-94D5E3A92D52}" type="pres">
      <dgm:prSet presAssocID="{6EC87FFE-0926-4B79-B04A-141990AB9EE5}" presName="circleA" presStyleLbl="node1" presStyleIdx="0" presStyleCnt="4"/>
      <dgm:spPr/>
    </dgm:pt>
    <dgm:pt modelId="{51DFF032-6AC5-4BA8-A40D-8E641DC8763A}" type="pres">
      <dgm:prSet presAssocID="{6EC87FFE-0926-4B79-B04A-141990AB9EE5}" presName="spaceA" presStyleCnt="0"/>
      <dgm:spPr/>
    </dgm:pt>
    <dgm:pt modelId="{AF7A2F95-3C4E-4166-93DF-FD397933B263}" type="pres">
      <dgm:prSet presAssocID="{958FF8EB-7FD3-449B-AF03-0D638FAE4030}" presName="space" presStyleCnt="0"/>
      <dgm:spPr/>
    </dgm:pt>
    <dgm:pt modelId="{5E921C1E-7090-49B0-99F5-A845D45A6EE8}" type="pres">
      <dgm:prSet presAssocID="{C552FB97-7115-4EDD-8EE5-60A8F0C576F1}" presName="compositeB" presStyleCnt="0"/>
      <dgm:spPr/>
    </dgm:pt>
    <dgm:pt modelId="{07F7CC5C-E4C6-41CE-B562-D74BC1CDFABD}" type="pres">
      <dgm:prSet presAssocID="{C552FB97-7115-4EDD-8EE5-60A8F0C576F1}" presName="textB" presStyleLbl="revTx" presStyleIdx="1" presStyleCnt="4">
        <dgm:presLayoutVars>
          <dgm:bulletEnabled val="1"/>
        </dgm:presLayoutVars>
      </dgm:prSet>
      <dgm:spPr/>
      <dgm:t>
        <a:bodyPr/>
        <a:lstStyle/>
        <a:p>
          <a:endParaRPr lang="zh-CN" altLang="en-US"/>
        </a:p>
      </dgm:t>
    </dgm:pt>
    <dgm:pt modelId="{57BDAB72-46EA-4DED-81A5-5C2E72382802}" type="pres">
      <dgm:prSet presAssocID="{C552FB97-7115-4EDD-8EE5-60A8F0C576F1}" presName="circleB" presStyleLbl="node1" presStyleIdx="1" presStyleCnt="4"/>
      <dgm:spPr/>
    </dgm:pt>
    <dgm:pt modelId="{1F28986A-616C-4524-86D3-49E8147EAAFE}" type="pres">
      <dgm:prSet presAssocID="{C552FB97-7115-4EDD-8EE5-60A8F0C576F1}" presName="spaceB" presStyleCnt="0"/>
      <dgm:spPr/>
    </dgm:pt>
    <dgm:pt modelId="{1B3F06BE-079D-4E61-8070-403163AF92F6}" type="pres">
      <dgm:prSet presAssocID="{82507D33-385C-45AC-8BCB-DEA2B0790625}" presName="space" presStyleCnt="0"/>
      <dgm:spPr/>
    </dgm:pt>
    <dgm:pt modelId="{472AEED6-8923-4FA3-B46C-838901A7BBC6}" type="pres">
      <dgm:prSet presAssocID="{D5F75406-823B-4251-89EF-ED4B0A57DB71}" presName="compositeA" presStyleCnt="0"/>
      <dgm:spPr/>
    </dgm:pt>
    <dgm:pt modelId="{79DA8D14-B173-43DF-A7F3-B4A6516C096A}" type="pres">
      <dgm:prSet presAssocID="{D5F75406-823B-4251-89EF-ED4B0A57DB71}" presName="textA" presStyleLbl="revTx" presStyleIdx="2" presStyleCnt="4">
        <dgm:presLayoutVars>
          <dgm:bulletEnabled val="1"/>
        </dgm:presLayoutVars>
      </dgm:prSet>
      <dgm:spPr/>
      <dgm:t>
        <a:bodyPr/>
        <a:lstStyle/>
        <a:p>
          <a:endParaRPr lang="zh-CN" altLang="en-US"/>
        </a:p>
      </dgm:t>
    </dgm:pt>
    <dgm:pt modelId="{9E573D93-2AF6-46EF-AF35-8B14258F5C7A}" type="pres">
      <dgm:prSet presAssocID="{D5F75406-823B-4251-89EF-ED4B0A57DB71}" presName="circleA" presStyleLbl="node1" presStyleIdx="2" presStyleCnt="4"/>
      <dgm:spPr/>
    </dgm:pt>
    <dgm:pt modelId="{56942357-966B-45C2-A5C1-0DD7CB75B916}" type="pres">
      <dgm:prSet presAssocID="{D5F75406-823B-4251-89EF-ED4B0A57DB71}" presName="spaceA" presStyleCnt="0"/>
      <dgm:spPr/>
    </dgm:pt>
    <dgm:pt modelId="{D62587BC-111D-4FF7-823D-E186B17085CB}" type="pres">
      <dgm:prSet presAssocID="{58A73EDE-7E2B-45A1-8CFD-9AEAC034118F}" presName="space" presStyleCnt="0"/>
      <dgm:spPr/>
    </dgm:pt>
    <dgm:pt modelId="{587E548E-BE19-40BF-8CEA-2C9233382728}" type="pres">
      <dgm:prSet presAssocID="{9B2E09BD-05A7-4BC0-B0E5-42FE9F519F6A}" presName="compositeB" presStyleCnt="0"/>
      <dgm:spPr/>
    </dgm:pt>
    <dgm:pt modelId="{06874FB3-96BA-47AB-848A-759B9CB51103}" type="pres">
      <dgm:prSet presAssocID="{9B2E09BD-05A7-4BC0-B0E5-42FE9F519F6A}" presName="textB" presStyleLbl="revTx" presStyleIdx="3" presStyleCnt="4">
        <dgm:presLayoutVars>
          <dgm:bulletEnabled val="1"/>
        </dgm:presLayoutVars>
      </dgm:prSet>
      <dgm:spPr/>
      <dgm:t>
        <a:bodyPr/>
        <a:lstStyle/>
        <a:p>
          <a:endParaRPr lang="zh-CN" altLang="en-US"/>
        </a:p>
      </dgm:t>
    </dgm:pt>
    <dgm:pt modelId="{510A3A10-635E-44D0-8E63-CB9D43DC04EC}" type="pres">
      <dgm:prSet presAssocID="{9B2E09BD-05A7-4BC0-B0E5-42FE9F519F6A}" presName="circleB" presStyleLbl="node1" presStyleIdx="3" presStyleCnt="4"/>
      <dgm:spPr/>
    </dgm:pt>
    <dgm:pt modelId="{850F7E08-28D7-447C-8CC4-E2534EDD3792}" type="pres">
      <dgm:prSet presAssocID="{9B2E09BD-05A7-4BC0-B0E5-42FE9F519F6A}" presName="spaceB" presStyleCnt="0"/>
      <dgm:spPr/>
    </dgm:pt>
  </dgm:ptLst>
  <dgm:cxnLst>
    <dgm:cxn modelId="{8E6696AE-E6DA-45E5-9142-1EFB6D8838B2}" srcId="{71848249-B8A9-4F8A-BABF-61650DBCB9F7}" destId="{D5F75406-823B-4251-89EF-ED4B0A57DB71}" srcOrd="2" destOrd="0" parTransId="{25332752-0658-43E7-B05F-96F49183C6A5}" sibTransId="{58A73EDE-7E2B-45A1-8CFD-9AEAC034118F}"/>
    <dgm:cxn modelId="{3B63D5D1-BD99-47C7-830E-8CCD1A39C942}" srcId="{71848249-B8A9-4F8A-BABF-61650DBCB9F7}" destId="{C552FB97-7115-4EDD-8EE5-60A8F0C576F1}" srcOrd="1" destOrd="0" parTransId="{C05A3A0F-E956-404E-8C42-8793564730BD}" sibTransId="{82507D33-385C-45AC-8BCB-DEA2B0790625}"/>
    <dgm:cxn modelId="{64BF7A2B-C0E4-469E-83A4-EB83469EF6D6}" type="presOf" srcId="{71848249-B8A9-4F8A-BABF-61650DBCB9F7}" destId="{B72BD248-0A7D-4B38-861E-E497A9B831B1}" srcOrd="0" destOrd="0" presId="urn:microsoft.com/office/officeart/2005/8/layout/hProcess11"/>
    <dgm:cxn modelId="{7E7DE72E-37CB-4E4E-A1B9-44E0B10B4472}" type="presOf" srcId="{9B2E09BD-05A7-4BC0-B0E5-42FE9F519F6A}" destId="{06874FB3-96BA-47AB-848A-759B9CB51103}" srcOrd="0" destOrd="0" presId="urn:microsoft.com/office/officeart/2005/8/layout/hProcess11"/>
    <dgm:cxn modelId="{FB959717-D243-4D1C-8272-01C9DAFFC0C0}" srcId="{71848249-B8A9-4F8A-BABF-61650DBCB9F7}" destId="{9B2E09BD-05A7-4BC0-B0E5-42FE9F519F6A}" srcOrd="3" destOrd="0" parTransId="{19412A7D-3D08-4A45-9846-28236738179A}" sibTransId="{215CAFB4-B3DF-4038-B303-67ECE8BA803F}"/>
    <dgm:cxn modelId="{8EE7A0AF-BB59-4407-A96D-DD172F72E3F7}" type="presOf" srcId="{6EC87FFE-0926-4B79-B04A-141990AB9EE5}" destId="{7A57A7A0-887C-49B0-B288-FFCC688C34D7}" srcOrd="0" destOrd="0" presId="urn:microsoft.com/office/officeart/2005/8/layout/hProcess11"/>
    <dgm:cxn modelId="{D1291AAF-75D9-487D-A110-D23346F0987A}" type="presOf" srcId="{D5F75406-823B-4251-89EF-ED4B0A57DB71}" destId="{79DA8D14-B173-43DF-A7F3-B4A6516C096A}" srcOrd="0" destOrd="0" presId="urn:microsoft.com/office/officeart/2005/8/layout/hProcess11"/>
    <dgm:cxn modelId="{0CCF8A8A-9CAE-4B3F-88FA-FC088396B49B}" srcId="{71848249-B8A9-4F8A-BABF-61650DBCB9F7}" destId="{6EC87FFE-0926-4B79-B04A-141990AB9EE5}" srcOrd="0" destOrd="0" parTransId="{C94931F1-8B0D-4FC7-9BA9-FB1CB6C187E7}" sibTransId="{958FF8EB-7FD3-449B-AF03-0D638FAE4030}"/>
    <dgm:cxn modelId="{7783D54A-A180-4242-B1B3-D564721AF8D2}" type="presOf" srcId="{C552FB97-7115-4EDD-8EE5-60A8F0C576F1}" destId="{07F7CC5C-E4C6-41CE-B562-D74BC1CDFABD}" srcOrd="0" destOrd="0" presId="urn:microsoft.com/office/officeart/2005/8/layout/hProcess11"/>
    <dgm:cxn modelId="{3F66656F-5170-4BA4-9244-D246C85C7EF7}" type="presParOf" srcId="{B72BD248-0A7D-4B38-861E-E497A9B831B1}" destId="{259F4DD9-30D2-4A79-9E9A-EB62FE9C5BC8}" srcOrd="0" destOrd="0" presId="urn:microsoft.com/office/officeart/2005/8/layout/hProcess11"/>
    <dgm:cxn modelId="{3DA8ECF0-F445-4797-A491-B302259EF71D}" type="presParOf" srcId="{B72BD248-0A7D-4B38-861E-E497A9B831B1}" destId="{D18E73D4-BAAC-439F-A3CB-D158FA736208}" srcOrd="1" destOrd="0" presId="urn:microsoft.com/office/officeart/2005/8/layout/hProcess11"/>
    <dgm:cxn modelId="{20B713B5-A435-47E7-9E00-A24CB6417FE2}" type="presParOf" srcId="{D18E73D4-BAAC-439F-A3CB-D158FA736208}" destId="{0B489088-B258-4867-986A-EA7A0F8775B2}" srcOrd="0" destOrd="0" presId="urn:microsoft.com/office/officeart/2005/8/layout/hProcess11"/>
    <dgm:cxn modelId="{80A200F5-A70E-4A80-B02C-6F339F9DBFBD}" type="presParOf" srcId="{0B489088-B258-4867-986A-EA7A0F8775B2}" destId="{7A57A7A0-887C-49B0-B288-FFCC688C34D7}" srcOrd="0" destOrd="0" presId="urn:microsoft.com/office/officeart/2005/8/layout/hProcess11"/>
    <dgm:cxn modelId="{5A715405-9B49-44F8-9DA6-64AFDA605115}" type="presParOf" srcId="{0B489088-B258-4867-986A-EA7A0F8775B2}" destId="{51E2B5AF-6BAE-48C8-9869-94D5E3A92D52}" srcOrd="1" destOrd="0" presId="urn:microsoft.com/office/officeart/2005/8/layout/hProcess11"/>
    <dgm:cxn modelId="{6D79F913-C338-44F3-A776-EFF6CD3029AA}" type="presParOf" srcId="{0B489088-B258-4867-986A-EA7A0F8775B2}" destId="{51DFF032-6AC5-4BA8-A40D-8E641DC8763A}" srcOrd="2" destOrd="0" presId="urn:microsoft.com/office/officeart/2005/8/layout/hProcess11"/>
    <dgm:cxn modelId="{6762AB0B-B85F-4432-A104-FC7DB3C0C140}" type="presParOf" srcId="{D18E73D4-BAAC-439F-A3CB-D158FA736208}" destId="{AF7A2F95-3C4E-4166-93DF-FD397933B263}" srcOrd="1" destOrd="0" presId="urn:microsoft.com/office/officeart/2005/8/layout/hProcess11"/>
    <dgm:cxn modelId="{E4CE6736-91AD-4EBD-8485-6D5BB2F4F55B}" type="presParOf" srcId="{D18E73D4-BAAC-439F-A3CB-D158FA736208}" destId="{5E921C1E-7090-49B0-99F5-A845D45A6EE8}" srcOrd="2" destOrd="0" presId="urn:microsoft.com/office/officeart/2005/8/layout/hProcess11"/>
    <dgm:cxn modelId="{D2405EEA-CBFC-427F-8405-1444DF66EDE4}" type="presParOf" srcId="{5E921C1E-7090-49B0-99F5-A845D45A6EE8}" destId="{07F7CC5C-E4C6-41CE-B562-D74BC1CDFABD}" srcOrd="0" destOrd="0" presId="urn:microsoft.com/office/officeart/2005/8/layout/hProcess11"/>
    <dgm:cxn modelId="{254EC119-14E8-4B59-8800-9F60A0A1430A}" type="presParOf" srcId="{5E921C1E-7090-49B0-99F5-A845D45A6EE8}" destId="{57BDAB72-46EA-4DED-81A5-5C2E72382802}" srcOrd="1" destOrd="0" presId="urn:microsoft.com/office/officeart/2005/8/layout/hProcess11"/>
    <dgm:cxn modelId="{FC2A3125-EEE9-4BF0-AD4F-BB12B63909EE}" type="presParOf" srcId="{5E921C1E-7090-49B0-99F5-A845D45A6EE8}" destId="{1F28986A-616C-4524-86D3-49E8147EAAFE}" srcOrd="2" destOrd="0" presId="urn:microsoft.com/office/officeart/2005/8/layout/hProcess11"/>
    <dgm:cxn modelId="{44B68570-4C65-4F17-AD66-D6E81627807D}" type="presParOf" srcId="{D18E73D4-BAAC-439F-A3CB-D158FA736208}" destId="{1B3F06BE-079D-4E61-8070-403163AF92F6}" srcOrd="3" destOrd="0" presId="urn:microsoft.com/office/officeart/2005/8/layout/hProcess11"/>
    <dgm:cxn modelId="{BD586116-BA36-4287-B3F4-AA827CB15F71}" type="presParOf" srcId="{D18E73D4-BAAC-439F-A3CB-D158FA736208}" destId="{472AEED6-8923-4FA3-B46C-838901A7BBC6}" srcOrd="4" destOrd="0" presId="urn:microsoft.com/office/officeart/2005/8/layout/hProcess11"/>
    <dgm:cxn modelId="{ADF34B8E-CEAC-479B-A69D-4E9B3C269467}" type="presParOf" srcId="{472AEED6-8923-4FA3-B46C-838901A7BBC6}" destId="{79DA8D14-B173-43DF-A7F3-B4A6516C096A}" srcOrd="0" destOrd="0" presId="urn:microsoft.com/office/officeart/2005/8/layout/hProcess11"/>
    <dgm:cxn modelId="{B303F440-7E02-4C6E-94EC-832796E77C57}" type="presParOf" srcId="{472AEED6-8923-4FA3-B46C-838901A7BBC6}" destId="{9E573D93-2AF6-46EF-AF35-8B14258F5C7A}" srcOrd="1" destOrd="0" presId="urn:microsoft.com/office/officeart/2005/8/layout/hProcess11"/>
    <dgm:cxn modelId="{9881B472-4802-4600-9BB5-AEB1ADCA3D4C}" type="presParOf" srcId="{472AEED6-8923-4FA3-B46C-838901A7BBC6}" destId="{56942357-966B-45C2-A5C1-0DD7CB75B916}" srcOrd="2" destOrd="0" presId="urn:microsoft.com/office/officeart/2005/8/layout/hProcess11"/>
    <dgm:cxn modelId="{7AFA7920-E4A4-4AAF-8371-B926E51224C2}" type="presParOf" srcId="{D18E73D4-BAAC-439F-A3CB-D158FA736208}" destId="{D62587BC-111D-4FF7-823D-E186B17085CB}" srcOrd="5" destOrd="0" presId="urn:microsoft.com/office/officeart/2005/8/layout/hProcess11"/>
    <dgm:cxn modelId="{555D6974-C923-4DF4-B073-34D9B0DD3E78}" type="presParOf" srcId="{D18E73D4-BAAC-439F-A3CB-D158FA736208}" destId="{587E548E-BE19-40BF-8CEA-2C9233382728}" srcOrd="6" destOrd="0" presId="urn:microsoft.com/office/officeart/2005/8/layout/hProcess11"/>
    <dgm:cxn modelId="{46802E94-4107-41AA-82C7-F5FC84F70AF7}" type="presParOf" srcId="{587E548E-BE19-40BF-8CEA-2C9233382728}" destId="{06874FB3-96BA-47AB-848A-759B9CB51103}" srcOrd="0" destOrd="0" presId="urn:microsoft.com/office/officeart/2005/8/layout/hProcess11"/>
    <dgm:cxn modelId="{6FACB2DD-BC00-48AF-B131-1D8CC2E59BEA}" type="presParOf" srcId="{587E548E-BE19-40BF-8CEA-2C9233382728}" destId="{510A3A10-635E-44D0-8E63-CB9D43DC04EC}" srcOrd="1" destOrd="0" presId="urn:microsoft.com/office/officeart/2005/8/layout/hProcess11"/>
    <dgm:cxn modelId="{DEB8EA07-31AD-48A8-A22A-5D4AD18C96FA}" type="presParOf" srcId="{587E548E-BE19-40BF-8CEA-2C9233382728}" destId="{850F7E08-28D7-447C-8CC4-E2534EDD379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848249-B8A9-4F8A-BABF-61650DBCB9F7}" type="doc">
      <dgm:prSet loTypeId="urn:microsoft.com/office/officeart/2005/8/layout/hProcess11" loCatId="process" qsTypeId="urn:microsoft.com/office/officeart/2005/8/quickstyle/simple1" qsCatId="simple" csTypeId="urn:microsoft.com/office/officeart/2005/8/colors/accent1_2" csCatId="accent1" phldr="1"/>
      <dgm:spPr/>
    </dgm:pt>
    <dgm:pt modelId="{6EC87FFE-0926-4B79-B04A-141990AB9EE5}">
      <dgm:prSet phldrT="[文本]" custT="1"/>
      <dgm:spPr/>
      <dgm:t>
        <a:bodyPr/>
        <a:lstStyle/>
        <a:p>
          <a:r>
            <a:rPr lang="en-US" altLang="zh-CN" sz="1200" b="1" dirty="0" smtClean="0">
              <a:solidFill>
                <a:srgbClr val="000000"/>
              </a:solidFill>
              <a:effectLst/>
              <a:latin typeface="+mj-ea"/>
              <a:ea typeface="+mj-ea"/>
            </a:rPr>
            <a:t>60</a:t>
          </a:r>
          <a:r>
            <a:rPr lang="zh-CN" altLang="en-US" sz="1200" b="1" dirty="0" smtClean="0">
              <a:solidFill>
                <a:srgbClr val="000000"/>
              </a:solidFill>
              <a:effectLst/>
              <a:latin typeface="+mj-ea"/>
              <a:ea typeface="+mj-ea"/>
            </a:rPr>
            <a:t>年代末到</a:t>
          </a:r>
          <a:r>
            <a:rPr lang="en-US" altLang="zh-CN" sz="1200" b="1" dirty="0" smtClean="0">
              <a:solidFill>
                <a:srgbClr val="000000"/>
              </a:solidFill>
              <a:effectLst/>
              <a:latin typeface="+mj-ea"/>
              <a:ea typeface="+mj-ea"/>
            </a:rPr>
            <a:t>70</a:t>
          </a:r>
          <a:r>
            <a:rPr lang="zh-CN" altLang="en-US" sz="1200" b="1" dirty="0" smtClean="0">
              <a:solidFill>
                <a:srgbClr val="000000"/>
              </a:solidFill>
              <a:effectLst/>
              <a:latin typeface="+mj-ea"/>
              <a:ea typeface="+mj-ea"/>
            </a:rPr>
            <a:t>年代为了克服“</a:t>
          </a:r>
          <a:r>
            <a:rPr lang="zh-CN" altLang="en-US" sz="1200" b="1" dirty="0" smtClean="0">
              <a:solidFill>
                <a:srgbClr val="000000"/>
              </a:solidFill>
              <a:effectLst/>
              <a:latin typeface="+mj-ea"/>
              <a:ea typeface="+mj-ea"/>
              <a:hlinkClick xmlns:r="http://schemas.openxmlformats.org/officeDocument/2006/relationships" r:id="" action="ppaction://noaction"/>
            </a:rPr>
            <a:t>软件危机</a:t>
          </a:r>
          <a:r>
            <a:rPr lang="zh-CN" altLang="en-US" sz="1200" b="1" dirty="0" smtClean="0">
              <a:solidFill>
                <a:srgbClr val="000000"/>
              </a:solidFill>
              <a:effectLst/>
              <a:latin typeface="+mj-ea"/>
              <a:ea typeface="+mj-ea"/>
            </a:rPr>
            <a:t>”</a:t>
          </a:r>
          <a:r>
            <a:rPr lang="en-US" altLang="zh-CN" sz="1200" b="1" dirty="0" smtClean="0">
              <a:solidFill>
                <a:srgbClr val="000000"/>
              </a:solidFill>
              <a:effectLst/>
              <a:latin typeface="+mj-ea"/>
              <a:ea typeface="+mj-ea"/>
            </a:rPr>
            <a:t> </a:t>
          </a:r>
          <a:r>
            <a:rPr lang="zh-CN" altLang="en-US" sz="1200" b="1" dirty="0" smtClean="0">
              <a:solidFill>
                <a:srgbClr val="000000"/>
              </a:solidFill>
              <a:effectLst/>
              <a:latin typeface="+mj-ea"/>
              <a:ea typeface="+mj-ea"/>
            </a:rPr>
            <a:t>提出“软件工程”的名词</a:t>
          </a:r>
          <a:r>
            <a:rPr lang="en-US" altLang="zh-CN" sz="1200" b="1" dirty="0" smtClean="0">
              <a:solidFill>
                <a:srgbClr val="000000"/>
              </a:solidFill>
              <a:effectLst/>
              <a:latin typeface="+mj-ea"/>
              <a:ea typeface="+mj-ea"/>
            </a:rPr>
            <a:t>, </a:t>
          </a:r>
          <a:r>
            <a:rPr lang="zh-CN" altLang="en-US" sz="1200" b="1" dirty="0" smtClean="0">
              <a:solidFill>
                <a:srgbClr val="000000"/>
              </a:solidFill>
              <a:effectLst/>
              <a:latin typeface="+mj-ea"/>
              <a:ea typeface="+mj-ea"/>
            </a:rPr>
            <a:t>将软件开发纳入工程化的轨道，基本形成软件工程的概念、框架、技术和方法。称为</a:t>
          </a:r>
          <a:r>
            <a:rPr lang="zh-CN" altLang="zh-CN" sz="1200" b="1" dirty="0" smtClean="0">
              <a:solidFill>
                <a:srgbClr val="000000"/>
              </a:solidFill>
              <a:effectLst/>
              <a:latin typeface="+mj-ea"/>
              <a:ea typeface="+mj-ea"/>
            </a:rPr>
            <a:t>传统</a:t>
          </a:r>
          <a:r>
            <a:rPr lang="zh-CN" altLang="en-US" sz="1200" b="1" dirty="0" smtClean="0">
              <a:solidFill>
                <a:srgbClr val="000000"/>
              </a:solidFill>
              <a:effectLst/>
              <a:latin typeface="+mj-ea"/>
              <a:ea typeface="+mj-ea"/>
            </a:rPr>
            <a:t>的软件工程。</a:t>
          </a:r>
          <a:endParaRPr lang="zh-CN" altLang="en-US" sz="1200" dirty="0"/>
        </a:p>
      </dgm:t>
    </dgm:pt>
    <dgm:pt modelId="{C94931F1-8B0D-4FC7-9BA9-FB1CB6C187E7}" type="parTrans" cxnId="{0CCF8A8A-9CAE-4B3F-88FA-FC088396B49B}">
      <dgm:prSet/>
      <dgm:spPr/>
      <dgm:t>
        <a:bodyPr/>
        <a:lstStyle/>
        <a:p>
          <a:endParaRPr lang="zh-CN" altLang="en-US" sz="2800"/>
        </a:p>
      </dgm:t>
    </dgm:pt>
    <dgm:pt modelId="{958FF8EB-7FD3-449B-AF03-0D638FAE4030}" type="sibTrans" cxnId="{0CCF8A8A-9CAE-4B3F-88FA-FC088396B49B}">
      <dgm:prSet/>
      <dgm:spPr/>
      <dgm:t>
        <a:bodyPr/>
        <a:lstStyle/>
        <a:p>
          <a:endParaRPr lang="zh-CN" altLang="en-US" sz="2800"/>
        </a:p>
      </dgm:t>
    </dgm:pt>
    <dgm:pt modelId="{C552FB97-7115-4EDD-8EE5-60A8F0C576F1}">
      <dgm:prSet phldrT="[文本]" custT="1"/>
      <dgm:spPr/>
      <dgm:t>
        <a:bodyPr/>
        <a:lstStyle/>
        <a:p>
          <a:r>
            <a:rPr lang="en-US" altLang="zh-CN" sz="1200" dirty="0" smtClean="0"/>
            <a:t> </a:t>
          </a:r>
          <a:r>
            <a:rPr lang="en-US" altLang="zh-CN" sz="1200" b="1" dirty="0" smtClean="0">
              <a:solidFill>
                <a:srgbClr val="000000"/>
              </a:solidFill>
              <a:effectLst/>
              <a:latin typeface="+mj-ea"/>
              <a:ea typeface="+mj-ea"/>
            </a:rPr>
            <a:t>80</a:t>
          </a:r>
          <a:r>
            <a:rPr lang="zh-CN" altLang="en-US" sz="1200" b="1" dirty="0" smtClean="0">
              <a:solidFill>
                <a:srgbClr val="000000"/>
              </a:solidFill>
              <a:effectLst/>
              <a:latin typeface="+mj-ea"/>
              <a:ea typeface="+mj-ea"/>
            </a:rPr>
            <a:t>年代中到</a:t>
          </a:r>
          <a:r>
            <a:rPr lang="en-US" altLang="zh-CN" sz="1200" b="1" dirty="0" smtClean="0">
              <a:solidFill>
                <a:srgbClr val="000000"/>
              </a:solidFill>
              <a:effectLst/>
              <a:latin typeface="+mj-ea"/>
              <a:ea typeface="+mj-ea"/>
            </a:rPr>
            <a:t>90</a:t>
          </a:r>
          <a:r>
            <a:rPr lang="zh-CN" altLang="en-US" sz="1200" b="1" dirty="0" smtClean="0">
              <a:solidFill>
                <a:srgbClr val="000000"/>
              </a:solidFill>
              <a:effectLst/>
              <a:latin typeface="+mj-ea"/>
              <a:ea typeface="+mj-ea"/>
            </a:rPr>
            <a:t>年代，面向对象的方法与技术得到发展，研究的重点转移到面向对象的分析与设计，演化为一种完整的软件开发方法和系统的技术体系，称为对象工程。</a:t>
          </a:r>
          <a:endParaRPr lang="zh-CN" altLang="en-US" sz="1200" dirty="0"/>
        </a:p>
      </dgm:t>
    </dgm:pt>
    <dgm:pt modelId="{C05A3A0F-E956-404E-8C42-8793564730BD}" type="parTrans" cxnId="{3B63D5D1-BD99-47C7-830E-8CCD1A39C942}">
      <dgm:prSet/>
      <dgm:spPr/>
      <dgm:t>
        <a:bodyPr/>
        <a:lstStyle/>
        <a:p>
          <a:endParaRPr lang="zh-CN" altLang="en-US" sz="2800"/>
        </a:p>
      </dgm:t>
    </dgm:pt>
    <dgm:pt modelId="{82507D33-385C-45AC-8BCB-DEA2B0790625}" type="sibTrans" cxnId="{3B63D5D1-BD99-47C7-830E-8CCD1A39C942}">
      <dgm:prSet/>
      <dgm:spPr/>
      <dgm:t>
        <a:bodyPr/>
        <a:lstStyle/>
        <a:p>
          <a:endParaRPr lang="zh-CN" altLang="en-US" sz="2800"/>
        </a:p>
      </dgm:t>
    </dgm:pt>
    <dgm:pt modelId="{D5F75406-823B-4251-89EF-ED4B0A57DB71}">
      <dgm:prSet phldrT="[文本]" custT="1"/>
      <dgm:spPr/>
      <dgm:t>
        <a:bodyPr/>
        <a:lstStyle/>
        <a:p>
          <a:r>
            <a:rPr lang="en-US" altLang="zh-CN" sz="1200" dirty="0" smtClean="0"/>
            <a:t> </a:t>
          </a:r>
          <a:r>
            <a:rPr lang="en-US" altLang="zh-CN" sz="1200" b="1" dirty="0" smtClean="0">
              <a:solidFill>
                <a:srgbClr val="000000"/>
              </a:solidFill>
              <a:effectLst/>
              <a:latin typeface="+mj-ea"/>
              <a:ea typeface="+mj-ea"/>
            </a:rPr>
            <a:t>80</a:t>
          </a:r>
          <a:r>
            <a:rPr lang="zh-CN" altLang="en-US" sz="1200" b="1" dirty="0" smtClean="0">
              <a:solidFill>
                <a:srgbClr val="000000"/>
              </a:solidFill>
              <a:effectLst/>
              <a:latin typeface="+mj-ea"/>
              <a:ea typeface="+mj-ea"/>
            </a:rPr>
            <a:t>年代中开始，</a:t>
          </a:r>
          <a:r>
            <a:rPr lang="zh-CN" altLang="zh-CN" sz="1200" b="1" dirty="0" smtClean="0">
              <a:solidFill>
                <a:srgbClr val="000000"/>
              </a:solidFill>
              <a:effectLst/>
              <a:latin typeface="+mj-ea"/>
              <a:ea typeface="+mj-ea"/>
            </a:rPr>
            <a:t>人们在软件开发的实践过程中认识到：提高软件生产率，保证软件质量的关键是“软件过程”，是软件开发和维护中的管理和支持能力，逐步形成软件过程工程。</a:t>
          </a:r>
          <a:endParaRPr lang="zh-CN" altLang="en-US" sz="1200" dirty="0"/>
        </a:p>
      </dgm:t>
    </dgm:pt>
    <dgm:pt modelId="{25332752-0658-43E7-B05F-96F49183C6A5}" type="parTrans" cxnId="{8E6696AE-E6DA-45E5-9142-1EFB6D8838B2}">
      <dgm:prSet/>
      <dgm:spPr/>
      <dgm:t>
        <a:bodyPr/>
        <a:lstStyle/>
        <a:p>
          <a:endParaRPr lang="zh-CN" altLang="en-US" sz="2800"/>
        </a:p>
      </dgm:t>
    </dgm:pt>
    <dgm:pt modelId="{58A73EDE-7E2B-45A1-8CFD-9AEAC034118F}" type="sibTrans" cxnId="{8E6696AE-E6DA-45E5-9142-1EFB6D8838B2}">
      <dgm:prSet/>
      <dgm:spPr/>
      <dgm:t>
        <a:bodyPr/>
        <a:lstStyle/>
        <a:p>
          <a:endParaRPr lang="zh-CN" altLang="en-US" sz="2800"/>
        </a:p>
      </dgm:t>
    </dgm:pt>
    <dgm:pt modelId="{9B2E09BD-05A7-4BC0-B0E5-42FE9F519F6A}">
      <dgm:prSet phldrT="[文本]" custT="1"/>
      <dgm:spPr/>
      <dgm:t>
        <a:bodyPr/>
        <a:lstStyle/>
        <a:p>
          <a:r>
            <a:rPr lang="en-US" altLang="zh-CN" sz="1200" b="1" dirty="0" smtClean="0">
              <a:solidFill>
                <a:srgbClr val="000000"/>
              </a:solidFill>
              <a:effectLst/>
              <a:latin typeface="+mj-ea"/>
              <a:ea typeface="+mj-ea"/>
            </a:rPr>
            <a:t>90</a:t>
          </a:r>
          <a:r>
            <a:rPr lang="zh-CN" altLang="en-US" sz="1200" b="1" dirty="0" smtClean="0">
              <a:solidFill>
                <a:srgbClr val="000000"/>
              </a:solidFill>
              <a:effectLst/>
              <a:latin typeface="+mj-ea"/>
              <a:ea typeface="+mj-ea"/>
            </a:rPr>
            <a:t>年代起，基于构件（</a:t>
          </a:r>
          <a:r>
            <a:rPr lang="en-US" altLang="zh-CN" sz="1200" b="1" dirty="0" smtClean="0">
              <a:solidFill>
                <a:srgbClr val="000000"/>
              </a:solidFill>
              <a:effectLst/>
              <a:latin typeface="+mj-ea"/>
              <a:ea typeface="+mj-ea"/>
            </a:rPr>
            <a:t>Component</a:t>
          </a:r>
          <a:r>
            <a:rPr lang="zh-CN" altLang="en-US" sz="1200" b="1" dirty="0" smtClean="0">
              <a:solidFill>
                <a:srgbClr val="000000"/>
              </a:solidFill>
              <a:effectLst/>
              <a:latin typeface="+mj-ea"/>
              <a:ea typeface="+mj-ea"/>
            </a:rPr>
            <a:t>）的开发方法取得重要进展，软件系统的开发可通过使用现成的可复用构件组装完成，而无需从头开始构造，以此达到提高效率和质量，降低成本的目的。称为构件工程。</a:t>
          </a:r>
          <a:endParaRPr lang="zh-CN" altLang="en-US" sz="1200" dirty="0"/>
        </a:p>
      </dgm:t>
    </dgm:pt>
    <dgm:pt modelId="{19412A7D-3D08-4A45-9846-28236738179A}" type="parTrans" cxnId="{FB959717-D243-4D1C-8272-01C9DAFFC0C0}">
      <dgm:prSet/>
      <dgm:spPr/>
      <dgm:t>
        <a:bodyPr/>
        <a:lstStyle/>
        <a:p>
          <a:endParaRPr lang="zh-CN" altLang="en-US" sz="2800"/>
        </a:p>
      </dgm:t>
    </dgm:pt>
    <dgm:pt modelId="{215CAFB4-B3DF-4038-B303-67ECE8BA803F}" type="sibTrans" cxnId="{FB959717-D243-4D1C-8272-01C9DAFFC0C0}">
      <dgm:prSet/>
      <dgm:spPr/>
      <dgm:t>
        <a:bodyPr/>
        <a:lstStyle/>
        <a:p>
          <a:endParaRPr lang="zh-CN" altLang="en-US" sz="2800"/>
        </a:p>
      </dgm:t>
    </dgm:pt>
    <dgm:pt modelId="{B72BD248-0A7D-4B38-861E-E497A9B831B1}" type="pres">
      <dgm:prSet presAssocID="{71848249-B8A9-4F8A-BABF-61650DBCB9F7}" presName="Name0" presStyleCnt="0">
        <dgm:presLayoutVars>
          <dgm:dir/>
          <dgm:resizeHandles val="exact"/>
        </dgm:presLayoutVars>
      </dgm:prSet>
      <dgm:spPr/>
    </dgm:pt>
    <dgm:pt modelId="{259F4DD9-30D2-4A79-9E9A-EB62FE9C5BC8}" type="pres">
      <dgm:prSet presAssocID="{71848249-B8A9-4F8A-BABF-61650DBCB9F7}" presName="arrow" presStyleLbl="bgShp" presStyleIdx="0" presStyleCnt="1" custScaleY="46875"/>
      <dgm:spPr/>
    </dgm:pt>
    <dgm:pt modelId="{D18E73D4-BAAC-439F-A3CB-D158FA736208}" type="pres">
      <dgm:prSet presAssocID="{71848249-B8A9-4F8A-BABF-61650DBCB9F7}" presName="points" presStyleCnt="0"/>
      <dgm:spPr/>
    </dgm:pt>
    <dgm:pt modelId="{0B489088-B258-4867-986A-EA7A0F8775B2}" type="pres">
      <dgm:prSet presAssocID="{6EC87FFE-0926-4B79-B04A-141990AB9EE5}" presName="compositeA" presStyleCnt="0"/>
      <dgm:spPr/>
    </dgm:pt>
    <dgm:pt modelId="{7A57A7A0-887C-49B0-B288-FFCC688C34D7}" type="pres">
      <dgm:prSet presAssocID="{6EC87FFE-0926-4B79-B04A-141990AB9EE5}" presName="textA" presStyleLbl="revTx" presStyleIdx="0" presStyleCnt="4">
        <dgm:presLayoutVars>
          <dgm:bulletEnabled val="1"/>
        </dgm:presLayoutVars>
      </dgm:prSet>
      <dgm:spPr/>
      <dgm:t>
        <a:bodyPr/>
        <a:lstStyle/>
        <a:p>
          <a:endParaRPr lang="zh-CN" altLang="en-US"/>
        </a:p>
      </dgm:t>
    </dgm:pt>
    <dgm:pt modelId="{51E2B5AF-6BAE-48C8-9869-94D5E3A92D52}" type="pres">
      <dgm:prSet presAssocID="{6EC87FFE-0926-4B79-B04A-141990AB9EE5}" presName="circleA" presStyleLbl="node1" presStyleIdx="0" presStyleCnt="4"/>
      <dgm:spPr/>
    </dgm:pt>
    <dgm:pt modelId="{51DFF032-6AC5-4BA8-A40D-8E641DC8763A}" type="pres">
      <dgm:prSet presAssocID="{6EC87FFE-0926-4B79-B04A-141990AB9EE5}" presName="spaceA" presStyleCnt="0"/>
      <dgm:spPr/>
    </dgm:pt>
    <dgm:pt modelId="{AF7A2F95-3C4E-4166-93DF-FD397933B263}" type="pres">
      <dgm:prSet presAssocID="{958FF8EB-7FD3-449B-AF03-0D638FAE4030}" presName="space" presStyleCnt="0"/>
      <dgm:spPr/>
    </dgm:pt>
    <dgm:pt modelId="{5E921C1E-7090-49B0-99F5-A845D45A6EE8}" type="pres">
      <dgm:prSet presAssocID="{C552FB97-7115-4EDD-8EE5-60A8F0C576F1}" presName="compositeB" presStyleCnt="0"/>
      <dgm:spPr/>
    </dgm:pt>
    <dgm:pt modelId="{07F7CC5C-E4C6-41CE-B562-D74BC1CDFABD}" type="pres">
      <dgm:prSet presAssocID="{C552FB97-7115-4EDD-8EE5-60A8F0C576F1}" presName="textB" presStyleLbl="revTx" presStyleIdx="1" presStyleCnt="4">
        <dgm:presLayoutVars>
          <dgm:bulletEnabled val="1"/>
        </dgm:presLayoutVars>
      </dgm:prSet>
      <dgm:spPr/>
      <dgm:t>
        <a:bodyPr/>
        <a:lstStyle/>
        <a:p>
          <a:endParaRPr lang="zh-CN" altLang="en-US"/>
        </a:p>
      </dgm:t>
    </dgm:pt>
    <dgm:pt modelId="{57BDAB72-46EA-4DED-81A5-5C2E72382802}" type="pres">
      <dgm:prSet presAssocID="{C552FB97-7115-4EDD-8EE5-60A8F0C576F1}" presName="circleB" presStyleLbl="node1" presStyleIdx="1" presStyleCnt="4"/>
      <dgm:spPr/>
    </dgm:pt>
    <dgm:pt modelId="{1F28986A-616C-4524-86D3-49E8147EAAFE}" type="pres">
      <dgm:prSet presAssocID="{C552FB97-7115-4EDD-8EE5-60A8F0C576F1}" presName="spaceB" presStyleCnt="0"/>
      <dgm:spPr/>
    </dgm:pt>
    <dgm:pt modelId="{1B3F06BE-079D-4E61-8070-403163AF92F6}" type="pres">
      <dgm:prSet presAssocID="{82507D33-385C-45AC-8BCB-DEA2B0790625}" presName="space" presStyleCnt="0"/>
      <dgm:spPr/>
    </dgm:pt>
    <dgm:pt modelId="{472AEED6-8923-4FA3-B46C-838901A7BBC6}" type="pres">
      <dgm:prSet presAssocID="{D5F75406-823B-4251-89EF-ED4B0A57DB71}" presName="compositeA" presStyleCnt="0"/>
      <dgm:spPr/>
    </dgm:pt>
    <dgm:pt modelId="{79DA8D14-B173-43DF-A7F3-B4A6516C096A}" type="pres">
      <dgm:prSet presAssocID="{D5F75406-823B-4251-89EF-ED4B0A57DB71}" presName="textA" presStyleLbl="revTx" presStyleIdx="2" presStyleCnt="4">
        <dgm:presLayoutVars>
          <dgm:bulletEnabled val="1"/>
        </dgm:presLayoutVars>
      </dgm:prSet>
      <dgm:spPr/>
      <dgm:t>
        <a:bodyPr/>
        <a:lstStyle/>
        <a:p>
          <a:endParaRPr lang="zh-CN" altLang="en-US"/>
        </a:p>
      </dgm:t>
    </dgm:pt>
    <dgm:pt modelId="{9E573D93-2AF6-46EF-AF35-8B14258F5C7A}" type="pres">
      <dgm:prSet presAssocID="{D5F75406-823B-4251-89EF-ED4B0A57DB71}" presName="circleA" presStyleLbl="node1" presStyleIdx="2" presStyleCnt="4"/>
      <dgm:spPr/>
    </dgm:pt>
    <dgm:pt modelId="{56942357-966B-45C2-A5C1-0DD7CB75B916}" type="pres">
      <dgm:prSet presAssocID="{D5F75406-823B-4251-89EF-ED4B0A57DB71}" presName="spaceA" presStyleCnt="0"/>
      <dgm:spPr/>
    </dgm:pt>
    <dgm:pt modelId="{D62587BC-111D-4FF7-823D-E186B17085CB}" type="pres">
      <dgm:prSet presAssocID="{58A73EDE-7E2B-45A1-8CFD-9AEAC034118F}" presName="space" presStyleCnt="0"/>
      <dgm:spPr/>
    </dgm:pt>
    <dgm:pt modelId="{587E548E-BE19-40BF-8CEA-2C9233382728}" type="pres">
      <dgm:prSet presAssocID="{9B2E09BD-05A7-4BC0-B0E5-42FE9F519F6A}" presName="compositeB" presStyleCnt="0"/>
      <dgm:spPr/>
    </dgm:pt>
    <dgm:pt modelId="{06874FB3-96BA-47AB-848A-759B9CB51103}" type="pres">
      <dgm:prSet presAssocID="{9B2E09BD-05A7-4BC0-B0E5-42FE9F519F6A}" presName="textB" presStyleLbl="revTx" presStyleIdx="3" presStyleCnt="4">
        <dgm:presLayoutVars>
          <dgm:bulletEnabled val="1"/>
        </dgm:presLayoutVars>
      </dgm:prSet>
      <dgm:spPr/>
      <dgm:t>
        <a:bodyPr/>
        <a:lstStyle/>
        <a:p>
          <a:endParaRPr lang="zh-CN" altLang="en-US"/>
        </a:p>
      </dgm:t>
    </dgm:pt>
    <dgm:pt modelId="{510A3A10-635E-44D0-8E63-CB9D43DC04EC}" type="pres">
      <dgm:prSet presAssocID="{9B2E09BD-05A7-4BC0-B0E5-42FE9F519F6A}" presName="circleB" presStyleLbl="node1" presStyleIdx="3" presStyleCnt="4"/>
      <dgm:spPr/>
    </dgm:pt>
    <dgm:pt modelId="{850F7E08-28D7-447C-8CC4-E2534EDD3792}" type="pres">
      <dgm:prSet presAssocID="{9B2E09BD-05A7-4BC0-B0E5-42FE9F519F6A}" presName="spaceB" presStyleCnt="0"/>
      <dgm:spPr/>
    </dgm:pt>
  </dgm:ptLst>
  <dgm:cxnLst>
    <dgm:cxn modelId="{8E6696AE-E6DA-45E5-9142-1EFB6D8838B2}" srcId="{71848249-B8A9-4F8A-BABF-61650DBCB9F7}" destId="{D5F75406-823B-4251-89EF-ED4B0A57DB71}" srcOrd="2" destOrd="0" parTransId="{25332752-0658-43E7-B05F-96F49183C6A5}" sibTransId="{58A73EDE-7E2B-45A1-8CFD-9AEAC034118F}"/>
    <dgm:cxn modelId="{3B63D5D1-BD99-47C7-830E-8CCD1A39C942}" srcId="{71848249-B8A9-4F8A-BABF-61650DBCB9F7}" destId="{C552FB97-7115-4EDD-8EE5-60A8F0C576F1}" srcOrd="1" destOrd="0" parTransId="{C05A3A0F-E956-404E-8C42-8793564730BD}" sibTransId="{82507D33-385C-45AC-8BCB-DEA2B0790625}"/>
    <dgm:cxn modelId="{1743BBAB-B0C8-4FE6-A83B-219E5E6591A1}" type="presOf" srcId="{9B2E09BD-05A7-4BC0-B0E5-42FE9F519F6A}" destId="{06874FB3-96BA-47AB-848A-759B9CB51103}" srcOrd="0" destOrd="0" presId="urn:microsoft.com/office/officeart/2005/8/layout/hProcess11"/>
    <dgm:cxn modelId="{6DDE2F64-EBB9-42A8-852F-A2AC01D680AF}" type="presOf" srcId="{D5F75406-823B-4251-89EF-ED4B0A57DB71}" destId="{79DA8D14-B173-43DF-A7F3-B4A6516C096A}" srcOrd="0" destOrd="0" presId="urn:microsoft.com/office/officeart/2005/8/layout/hProcess11"/>
    <dgm:cxn modelId="{FE6D9E03-E684-4DF0-A940-779819D66298}" type="presOf" srcId="{6EC87FFE-0926-4B79-B04A-141990AB9EE5}" destId="{7A57A7A0-887C-49B0-B288-FFCC688C34D7}" srcOrd="0" destOrd="0" presId="urn:microsoft.com/office/officeart/2005/8/layout/hProcess11"/>
    <dgm:cxn modelId="{9FAC93D9-284A-455D-B659-A675EBC8840E}" type="presOf" srcId="{C552FB97-7115-4EDD-8EE5-60A8F0C576F1}" destId="{07F7CC5C-E4C6-41CE-B562-D74BC1CDFABD}" srcOrd="0" destOrd="0" presId="urn:microsoft.com/office/officeart/2005/8/layout/hProcess11"/>
    <dgm:cxn modelId="{FB959717-D243-4D1C-8272-01C9DAFFC0C0}" srcId="{71848249-B8A9-4F8A-BABF-61650DBCB9F7}" destId="{9B2E09BD-05A7-4BC0-B0E5-42FE9F519F6A}" srcOrd="3" destOrd="0" parTransId="{19412A7D-3D08-4A45-9846-28236738179A}" sibTransId="{215CAFB4-B3DF-4038-B303-67ECE8BA803F}"/>
    <dgm:cxn modelId="{0CCF8A8A-9CAE-4B3F-88FA-FC088396B49B}" srcId="{71848249-B8A9-4F8A-BABF-61650DBCB9F7}" destId="{6EC87FFE-0926-4B79-B04A-141990AB9EE5}" srcOrd="0" destOrd="0" parTransId="{C94931F1-8B0D-4FC7-9BA9-FB1CB6C187E7}" sibTransId="{958FF8EB-7FD3-449B-AF03-0D638FAE4030}"/>
    <dgm:cxn modelId="{887E1E4F-81AA-4643-8B67-E92921C10482}" type="presOf" srcId="{71848249-B8A9-4F8A-BABF-61650DBCB9F7}" destId="{B72BD248-0A7D-4B38-861E-E497A9B831B1}" srcOrd="0" destOrd="0" presId="urn:microsoft.com/office/officeart/2005/8/layout/hProcess11"/>
    <dgm:cxn modelId="{6B8E9831-86EC-448D-9E5E-CC8F862B32DB}" type="presParOf" srcId="{B72BD248-0A7D-4B38-861E-E497A9B831B1}" destId="{259F4DD9-30D2-4A79-9E9A-EB62FE9C5BC8}" srcOrd="0" destOrd="0" presId="urn:microsoft.com/office/officeart/2005/8/layout/hProcess11"/>
    <dgm:cxn modelId="{51658D8B-C3B7-4109-AB92-0441F77BE272}" type="presParOf" srcId="{B72BD248-0A7D-4B38-861E-E497A9B831B1}" destId="{D18E73D4-BAAC-439F-A3CB-D158FA736208}" srcOrd="1" destOrd="0" presId="urn:microsoft.com/office/officeart/2005/8/layout/hProcess11"/>
    <dgm:cxn modelId="{8304257E-578A-43A6-AF27-FAC32A31DA5A}" type="presParOf" srcId="{D18E73D4-BAAC-439F-A3CB-D158FA736208}" destId="{0B489088-B258-4867-986A-EA7A0F8775B2}" srcOrd="0" destOrd="0" presId="urn:microsoft.com/office/officeart/2005/8/layout/hProcess11"/>
    <dgm:cxn modelId="{BDF5623E-133D-46F7-A66D-597E8289DA94}" type="presParOf" srcId="{0B489088-B258-4867-986A-EA7A0F8775B2}" destId="{7A57A7A0-887C-49B0-B288-FFCC688C34D7}" srcOrd="0" destOrd="0" presId="urn:microsoft.com/office/officeart/2005/8/layout/hProcess11"/>
    <dgm:cxn modelId="{7DCE7B70-11B2-4427-BC93-59784F339099}" type="presParOf" srcId="{0B489088-B258-4867-986A-EA7A0F8775B2}" destId="{51E2B5AF-6BAE-48C8-9869-94D5E3A92D52}" srcOrd="1" destOrd="0" presId="urn:microsoft.com/office/officeart/2005/8/layout/hProcess11"/>
    <dgm:cxn modelId="{A93FC756-B179-4AF0-B06C-796DFCF8862B}" type="presParOf" srcId="{0B489088-B258-4867-986A-EA7A0F8775B2}" destId="{51DFF032-6AC5-4BA8-A40D-8E641DC8763A}" srcOrd="2" destOrd="0" presId="urn:microsoft.com/office/officeart/2005/8/layout/hProcess11"/>
    <dgm:cxn modelId="{5E842AE5-E1C6-43EA-B4BA-6C10887C380B}" type="presParOf" srcId="{D18E73D4-BAAC-439F-A3CB-D158FA736208}" destId="{AF7A2F95-3C4E-4166-93DF-FD397933B263}" srcOrd="1" destOrd="0" presId="urn:microsoft.com/office/officeart/2005/8/layout/hProcess11"/>
    <dgm:cxn modelId="{3A4A7104-C840-4AB3-8335-8647F9A69B60}" type="presParOf" srcId="{D18E73D4-BAAC-439F-A3CB-D158FA736208}" destId="{5E921C1E-7090-49B0-99F5-A845D45A6EE8}" srcOrd="2" destOrd="0" presId="urn:microsoft.com/office/officeart/2005/8/layout/hProcess11"/>
    <dgm:cxn modelId="{4C5D9384-A772-4AD8-992C-B21CFBA9223D}" type="presParOf" srcId="{5E921C1E-7090-49B0-99F5-A845D45A6EE8}" destId="{07F7CC5C-E4C6-41CE-B562-D74BC1CDFABD}" srcOrd="0" destOrd="0" presId="urn:microsoft.com/office/officeart/2005/8/layout/hProcess11"/>
    <dgm:cxn modelId="{EFFB2F26-5F96-4464-A2B0-5AB378C23A6C}" type="presParOf" srcId="{5E921C1E-7090-49B0-99F5-A845D45A6EE8}" destId="{57BDAB72-46EA-4DED-81A5-5C2E72382802}" srcOrd="1" destOrd="0" presId="urn:microsoft.com/office/officeart/2005/8/layout/hProcess11"/>
    <dgm:cxn modelId="{1CC6DFA5-74F5-4E4D-87D0-5B9D7E872484}" type="presParOf" srcId="{5E921C1E-7090-49B0-99F5-A845D45A6EE8}" destId="{1F28986A-616C-4524-86D3-49E8147EAAFE}" srcOrd="2" destOrd="0" presId="urn:microsoft.com/office/officeart/2005/8/layout/hProcess11"/>
    <dgm:cxn modelId="{6CF40D34-11EB-44CD-A22D-D76F8F46AA13}" type="presParOf" srcId="{D18E73D4-BAAC-439F-A3CB-D158FA736208}" destId="{1B3F06BE-079D-4E61-8070-403163AF92F6}" srcOrd="3" destOrd="0" presId="urn:microsoft.com/office/officeart/2005/8/layout/hProcess11"/>
    <dgm:cxn modelId="{FFEA2676-2916-4E68-9312-2CDD32F3F2CE}" type="presParOf" srcId="{D18E73D4-BAAC-439F-A3CB-D158FA736208}" destId="{472AEED6-8923-4FA3-B46C-838901A7BBC6}" srcOrd="4" destOrd="0" presId="urn:microsoft.com/office/officeart/2005/8/layout/hProcess11"/>
    <dgm:cxn modelId="{E17522E4-73E1-4BDC-B595-CD35F8263BB3}" type="presParOf" srcId="{472AEED6-8923-4FA3-B46C-838901A7BBC6}" destId="{79DA8D14-B173-43DF-A7F3-B4A6516C096A}" srcOrd="0" destOrd="0" presId="urn:microsoft.com/office/officeart/2005/8/layout/hProcess11"/>
    <dgm:cxn modelId="{0E9794D5-B304-4F21-9EEF-FBF4F9328F3D}" type="presParOf" srcId="{472AEED6-8923-4FA3-B46C-838901A7BBC6}" destId="{9E573D93-2AF6-46EF-AF35-8B14258F5C7A}" srcOrd="1" destOrd="0" presId="urn:microsoft.com/office/officeart/2005/8/layout/hProcess11"/>
    <dgm:cxn modelId="{015C4F3B-FBED-4C34-89BD-1593505A3311}" type="presParOf" srcId="{472AEED6-8923-4FA3-B46C-838901A7BBC6}" destId="{56942357-966B-45C2-A5C1-0DD7CB75B916}" srcOrd="2" destOrd="0" presId="urn:microsoft.com/office/officeart/2005/8/layout/hProcess11"/>
    <dgm:cxn modelId="{063E0512-FC6F-407D-939A-5C7FE981765D}" type="presParOf" srcId="{D18E73D4-BAAC-439F-A3CB-D158FA736208}" destId="{D62587BC-111D-4FF7-823D-E186B17085CB}" srcOrd="5" destOrd="0" presId="urn:microsoft.com/office/officeart/2005/8/layout/hProcess11"/>
    <dgm:cxn modelId="{1E290975-BCC8-41DB-A9CF-514F235EA2A3}" type="presParOf" srcId="{D18E73D4-BAAC-439F-A3CB-D158FA736208}" destId="{587E548E-BE19-40BF-8CEA-2C9233382728}" srcOrd="6" destOrd="0" presId="urn:microsoft.com/office/officeart/2005/8/layout/hProcess11"/>
    <dgm:cxn modelId="{5498687E-30B2-4DEB-B2E6-E7780873A309}" type="presParOf" srcId="{587E548E-BE19-40BF-8CEA-2C9233382728}" destId="{06874FB3-96BA-47AB-848A-759B9CB51103}" srcOrd="0" destOrd="0" presId="urn:microsoft.com/office/officeart/2005/8/layout/hProcess11"/>
    <dgm:cxn modelId="{001DF136-BB94-4291-94BB-10E5CEE29C95}" type="presParOf" srcId="{587E548E-BE19-40BF-8CEA-2C9233382728}" destId="{510A3A10-635E-44D0-8E63-CB9D43DC04EC}" srcOrd="1" destOrd="0" presId="urn:microsoft.com/office/officeart/2005/8/layout/hProcess11"/>
    <dgm:cxn modelId="{7B869058-90B0-4476-AC05-EA572F57F4BF}" type="presParOf" srcId="{587E548E-BE19-40BF-8CEA-2C9233382728}" destId="{850F7E08-28D7-447C-8CC4-E2534EDD379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A8A9E-C43B-4C12-A55D-302A6AB6898B}">
      <dsp:nvSpPr>
        <dsp:cNvPr id="0" name=""/>
        <dsp:cNvSpPr/>
      </dsp:nvSpPr>
      <dsp:spPr>
        <a:xfrm>
          <a:off x="125224" y="327505"/>
          <a:ext cx="2992874" cy="93527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3492"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软件是开发的或者是工程化的，并不是制造的</a:t>
          </a:r>
        </a:p>
      </dsp:txBody>
      <dsp:txXfrm>
        <a:off x="125224" y="327505"/>
        <a:ext cx="2992874" cy="935273"/>
      </dsp:txXfrm>
    </dsp:sp>
    <dsp:sp modelId="{C065F59F-2AF4-474A-9FF2-A18679BE7E82}">
      <dsp:nvSpPr>
        <dsp:cNvPr id="0" name=""/>
        <dsp:cNvSpPr/>
      </dsp:nvSpPr>
      <dsp:spPr>
        <a:xfrm>
          <a:off x="520" y="192410"/>
          <a:ext cx="654691" cy="98203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636794-4FD9-4C7F-9045-4D18A79F6FE2}">
      <dsp:nvSpPr>
        <dsp:cNvPr id="0" name=""/>
        <dsp:cNvSpPr/>
      </dsp:nvSpPr>
      <dsp:spPr>
        <a:xfrm>
          <a:off x="3366514" y="327505"/>
          <a:ext cx="2992874" cy="93527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3492"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软件生产是简单的拷贝</a:t>
          </a:r>
        </a:p>
      </dsp:txBody>
      <dsp:txXfrm>
        <a:off x="3366514" y="327505"/>
        <a:ext cx="2992874" cy="935273"/>
      </dsp:txXfrm>
    </dsp:sp>
    <dsp:sp modelId="{815ACF70-ECE7-4164-A5BB-C31953EFD75B}">
      <dsp:nvSpPr>
        <dsp:cNvPr id="0" name=""/>
        <dsp:cNvSpPr/>
      </dsp:nvSpPr>
      <dsp:spPr>
        <a:xfrm>
          <a:off x="3241811" y="192410"/>
          <a:ext cx="654691" cy="98203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CC1F21-E754-4415-8FDA-0691FB3A8211}">
      <dsp:nvSpPr>
        <dsp:cNvPr id="0" name=""/>
        <dsp:cNvSpPr/>
      </dsp:nvSpPr>
      <dsp:spPr>
        <a:xfrm>
          <a:off x="6607805" y="327505"/>
          <a:ext cx="2992874" cy="93527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3492"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软件会多次修改</a:t>
          </a:r>
        </a:p>
      </dsp:txBody>
      <dsp:txXfrm>
        <a:off x="6607805" y="327505"/>
        <a:ext cx="2992874" cy="935273"/>
      </dsp:txXfrm>
    </dsp:sp>
    <dsp:sp modelId="{1EDD955E-F8B1-4D12-9325-E3FFE1571C1D}">
      <dsp:nvSpPr>
        <dsp:cNvPr id="0" name=""/>
        <dsp:cNvSpPr/>
      </dsp:nvSpPr>
      <dsp:spPr>
        <a:xfrm>
          <a:off x="6483101" y="192410"/>
          <a:ext cx="654691" cy="98203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212F7C-07B3-4E92-A6DF-6E7FE755499C}">
      <dsp:nvSpPr>
        <dsp:cNvPr id="0" name=""/>
        <dsp:cNvSpPr/>
      </dsp:nvSpPr>
      <dsp:spPr>
        <a:xfrm>
          <a:off x="125224" y="1504910"/>
          <a:ext cx="2992874" cy="93527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3492"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软件开发环境对产品影响较大</a:t>
          </a:r>
        </a:p>
      </dsp:txBody>
      <dsp:txXfrm>
        <a:off x="125224" y="1504910"/>
        <a:ext cx="2992874" cy="935273"/>
      </dsp:txXfrm>
    </dsp:sp>
    <dsp:sp modelId="{718F49A0-8E10-4ACB-BCBC-F5991E0256E9}">
      <dsp:nvSpPr>
        <dsp:cNvPr id="0" name=""/>
        <dsp:cNvSpPr/>
      </dsp:nvSpPr>
      <dsp:spPr>
        <a:xfrm>
          <a:off x="520" y="1369815"/>
          <a:ext cx="654691" cy="98203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78FD9D-5673-4D42-A4D9-4A111EAB1B69}">
      <dsp:nvSpPr>
        <dsp:cNvPr id="0" name=""/>
        <dsp:cNvSpPr/>
      </dsp:nvSpPr>
      <dsp:spPr>
        <a:xfrm>
          <a:off x="3366514" y="1504910"/>
          <a:ext cx="2992874" cy="93527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3492"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软件开发时间和工作量难以估计</a:t>
          </a:r>
        </a:p>
      </dsp:txBody>
      <dsp:txXfrm>
        <a:off x="3366514" y="1504910"/>
        <a:ext cx="2992874" cy="935273"/>
      </dsp:txXfrm>
    </dsp:sp>
    <dsp:sp modelId="{7A3EAED4-807C-4614-91C9-37C10B125FA8}">
      <dsp:nvSpPr>
        <dsp:cNvPr id="0" name=""/>
        <dsp:cNvSpPr/>
      </dsp:nvSpPr>
      <dsp:spPr>
        <a:xfrm>
          <a:off x="3241811" y="1369815"/>
          <a:ext cx="654691" cy="98203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7F4A04-14A7-4F29-A969-98D96F018816}">
      <dsp:nvSpPr>
        <dsp:cNvPr id="0" name=""/>
        <dsp:cNvSpPr/>
      </dsp:nvSpPr>
      <dsp:spPr>
        <a:xfrm>
          <a:off x="6607805" y="1504910"/>
          <a:ext cx="2992874" cy="93527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3492"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软件的开发进度几乎没有客观衡量标准</a:t>
          </a:r>
        </a:p>
      </dsp:txBody>
      <dsp:txXfrm>
        <a:off x="6607805" y="1504910"/>
        <a:ext cx="2992874" cy="935273"/>
      </dsp:txXfrm>
    </dsp:sp>
    <dsp:sp modelId="{76752DC2-E69C-4F07-8965-A6F21563D567}">
      <dsp:nvSpPr>
        <dsp:cNvPr id="0" name=""/>
        <dsp:cNvSpPr/>
      </dsp:nvSpPr>
      <dsp:spPr>
        <a:xfrm>
          <a:off x="6483101" y="1369815"/>
          <a:ext cx="654691" cy="982036"/>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97BE8D-C753-4084-8887-F035F80184B5}">
      <dsp:nvSpPr>
        <dsp:cNvPr id="0" name=""/>
        <dsp:cNvSpPr/>
      </dsp:nvSpPr>
      <dsp:spPr>
        <a:xfrm>
          <a:off x="125224" y="2682315"/>
          <a:ext cx="2992874" cy="93527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3492"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软件测试非常困难</a:t>
          </a:r>
        </a:p>
      </dsp:txBody>
      <dsp:txXfrm>
        <a:off x="125224" y="2682315"/>
        <a:ext cx="2992874" cy="935273"/>
      </dsp:txXfrm>
    </dsp:sp>
    <dsp:sp modelId="{DA0488B0-093A-4567-9213-62A1113CC6D0}">
      <dsp:nvSpPr>
        <dsp:cNvPr id="0" name=""/>
        <dsp:cNvSpPr/>
      </dsp:nvSpPr>
      <dsp:spPr>
        <a:xfrm>
          <a:off x="520" y="2547220"/>
          <a:ext cx="654691" cy="982036"/>
        </a:xfrm>
        <a:prstGeom prst="rect">
          <a:avLst/>
        </a:prstGeom>
        <a:blipFill rotWithShape="1">
          <a:blip xmlns:r="http://schemas.openxmlformats.org/officeDocument/2006/relationships" r:embed="rId7"/>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C0B60-3FEB-4E30-911C-7F4AAF598A50}">
      <dsp:nvSpPr>
        <dsp:cNvPr id="0" name=""/>
        <dsp:cNvSpPr/>
      </dsp:nvSpPr>
      <dsp:spPr>
        <a:xfrm>
          <a:off x="3366514" y="2682315"/>
          <a:ext cx="2992874" cy="93527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3492"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软件不会磨损和老化</a:t>
          </a:r>
        </a:p>
      </dsp:txBody>
      <dsp:txXfrm>
        <a:off x="3366514" y="2682315"/>
        <a:ext cx="2992874" cy="935273"/>
      </dsp:txXfrm>
    </dsp:sp>
    <dsp:sp modelId="{B26DFDF0-5961-4F9C-9B12-F24AF5AA23EF}">
      <dsp:nvSpPr>
        <dsp:cNvPr id="0" name=""/>
        <dsp:cNvSpPr/>
      </dsp:nvSpPr>
      <dsp:spPr>
        <a:xfrm>
          <a:off x="3241811" y="2547220"/>
          <a:ext cx="654691" cy="982036"/>
        </a:xfrm>
        <a:prstGeom prst="rect">
          <a:avLst/>
        </a:prstGeom>
        <a:blipFill rotWithShape="1">
          <a:blip xmlns:r="http://schemas.openxmlformats.org/officeDocument/2006/relationships" r:embed="rId8"/>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0CC732-CFE6-427D-A49C-AD9CC8EDF242}">
      <dsp:nvSpPr>
        <dsp:cNvPr id="0" name=""/>
        <dsp:cNvSpPr/>
      </dsp:nvSpPr>
      <dsp:spPr>
        <a:xfrm>
          <a:off x="6607805" y="2682315"/>
          <a:ext cx="2992874" cy="93527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3492"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软件维护易产生新的问题</a:t>
          </a:r>
        </a:p>
      </dsp:txBody>
      <dsp:txXfrm>
        <a:off x="6607805" y="2682315"/>
        <a:ext cx="2992874" cy="935273"/>
      </dsp:txXfrm>
    </dsp:sp>
    <dsp:sp modelId="{C809D140-5D2E-448D-8C47-451677E82F7F}">
      <dsp:nvSpPr>
        <dsp:cNvPr id="0" name=""/>
        <dsp:cNvSpPr/>
      </dsp:nvSpPr>
      <dsp:spPr>
        <a:xfrm>
          <a:off x="6483101" y="2547220"/>
          <a:ext cx="654691" cy="982036"/>
        </a:xfrm>
        <a:prstGeom prst="rect">
          <a:avLst/>
        </a:prstGeom>
        <a:blipFill rotWithShape="1">
          <a:blip xmlns:r="http://schemas.openxmlformats.org/officeDocument/2006/relationships" r:embed="rId9"/>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8ACF6-3348-42A2-93D7-AA1145140461}">
      <dsp:nvSpPr>
        <dsp:cNvPr id="0" name=""/>
        <dsp:cNvSpPr/>
      </dsp:nvSpPr>
      <dsp:spPr>
        <a:xfrm>
          <a:off x="3633" y="0"/>
          <a:ext cx="949372" cy="45110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eaVert"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使用阶段性生命周期计划的管理</a:t>
          </a:r>
          <a:endParaRPr lang="zh-CN" altLang="en-US" sz="2400" kern="1200" dirty="0"/>
        </a:p>
      </dsp:txBody>
      <dsp:txXfrm>
        <a:off x="31439" y="27806"/>
        <a:ext cx="893760" cy="4455427"/>
      </dsp:txXfrm>
    </dsp:sp>
    <dsp:sp modelId="{74CB1823-472C-4892-95AA-9C9E7AC573AE}">
      <dsp:nvSpPr>
        <dsp:cNvPr id="0" name=""/>
        <dsp:cNvSpPr/>
      </dsp:nvSpPr>
      <dsp:spPr>
        <a:xfrm>
          <a:off x="1112500" y="0"/>
          <a:ext cx="949372" cy="45110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eaVert"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进行连续的验证</a:t>
          </a:r>
          <a:endParaRPr lang="zh-CN" altLang="en-US" sz="2400" kern="1200" dirty="0"/>
        </a:p>
      </dsp:txBody>
      <dsp:txXfrm>
        <a:off x="1140306" y="27806"/>
        <a:ext cx="893760" cy="4455427"/>
      </dsp:txXfrm>
    </dsp:sp>
    <dsp:sp modelId="{0F5C06C5-2921-4D53-B80F-C2CAF7C51757}">
      <dsp:nvSpPr>
        <dsp:cNvPr id="0" name=""/>
        <dsp:cNvSpPr/>
      </dsp:nvSpPr>
      <dsp:spPr>
        <a:xfrm>
          <a:off x="2221367" y="0"/>
          <a:ext cx="949372" cy="45110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eaVert"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保证严格的产品控制</a:t>
          </a:r>
          <a:endParaRPr lang="zh-CN" altLang="en-US" sz="2400" kern="1200" dirty="0"/>
        </a:p>
      </dsp:txBody>
      <dsp:txXfrm>
        <a:off x="2249173" y="27806"/>
        <a:ext cx="893760" cy="4455427"/>
      </dsp:txXfrm>
    </dsp:sp>
    <dsp:sp modelId="{FD4F0486-E0B6-4A7B-B78D-C9E7E41BA58C}">
      <dsp:nvSpPr>
        <dsp:cNvPr id="0" name=""/>
        <dsp:cNvSpPr/>
      </dsp:nvSpPr>
      <dsp:spPr>
        <a:xfrm>
          <a:off x="3330233" y="0"/>
          <a:ext cx="949372" cy="45110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eaVert"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kern="1200" dirty="0" smtClean="0"/>
            <a:t>使用现代编程工具</a:t>
          </a:r>
          <a:r>
            <a:rPr lang="en-US" sz="2400" kern="1200" dirty="0" smtClean="0"/>
            <a:t>/</a:t>
          </a:r>
          <a:r>
            <a:rPr lang="zh-CN" sz="2400" kern="1200" dirty="0" smtClean="0"/>
            <a:t>工程实践</a:t>
          </a:r>
          <a:endParaRPr lang="zh-CN" sz="2400" kern="1200" dirty="0"/>
        </a:p>
      </dsp:txBody>
      <dsp:txXfrm>
        <a:off x="3358039" y="27806"/>
        <a:ext cx="893760" cy="4455427"/>
      </dsp:txXfrm>
    </dsp:sp>
    <dsp:sp modelId="{BFFF0A11-2F60-467F-AB36-59F130F0669D}">
      <dsp:nvSpPr>
        <dsp:cNvPr id="0" name=""/>
        <dsp:cNvSpPr/>
      </dsp:nvSpPr>
      <dsp:spPr>
        <a:xfrm>
          <a:off x="4439100" y="0"/>
          <a:ext cx="949372" cy="45110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eaVert"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smtClean="0"/>
            <a:t>保持清晰的责任分配</a:t>
          </a:r>
          <a:endParaRPr lang="zh-CN" altLang="en-US" sz="2400" kern="1200"/>
        </a:p>
      </dsp:txBody>
      <dsp:txXfrm>
        <a:off x="4466906" y="27806"/>
        <a:ext cx="893760" cy="4455427"/>
      </dsp:txXfrm>
    </dsp:sp>
    <dsp:sp modelId="{B0B418E0-6231-41B7-9684-079C14797163}">
      <dsp:nvSpPr>
        <dsp:cNvPr id="0" name=""/>
        <dsp:cNvSpPr/>
      </dsp:nvSpPr>
      <dsp:spPr>
        <a:xfrm>
          <a:off x="5547967" y="0"/>
          <a:ext cx="949372" cy="45110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eaVert"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用更好更少的人</a:t>
          </a:r>
          <a:endParaRPr lang="zh-CN" altLang="en-US" sz="2400" kern="1200" dirty="0"/>
        </a:p>
      </dsp:txBody>
      <dsp:txXfrm>
        <a:off x="5575773" y="27806"/>
        <a:ext cx="893760" cy="4455427"/>
      </dsp:txXfrm>
    </dsp:sp>
    <dsp:sp modelId="{E623B23F-D630-4BE5-9CC2-712A6911AAE6}">
      <dsp:nvSpPr>
        <dsp:cNvPr id="0" name=""/>
        <dsp:cNvSpPr/>
      </dsp:nvSpPr>
      <dsp:spPr>
        <a:xfrm>
          <a:off x="6656833" y="0"/>
          <a:ext cx="949372" cy="45110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eaVert"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保持过程改进</a:t>
          </a:r>
          <a:endParaRPr lang="zh-CN" altLang="en-US" sz="2400" kern="1200" dirty="0"/>
        </a:p>
      </dsp:txBody>
      <dsp:txXfrm>
        <a:off x="6684639" y="27806"/>
        <a:ext cx="893760" cy="445542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79EBE-1798-4121-8197-3060E9C79D42}">
      <dsp:nvSpPr>
        <dsp:cNvPr id="0" name=""/>
        <dsp:cNvSpPr/>
      </dsp:nvSpPr>
      <dsp:spPr>
        <a:xfrm>
          <a:off x="3568209" y="1107123"/>
          <a:ext cx="1418300" cy="14184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660DBE3-E1E9-43B1-B092-5321CFD5B387}">
      <dsp:nvSpPr>
        <dsp:cNvPr id="0" name=""/>
        <dsp:cNvSpPr/>
      </dsp:nvSpPr>
      <dsp:spPr>
        <a:xfrm>
          <a:off x="3464792" y="0"/>
          <a:ext cx="1625135" cy="8696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zh-CN" altLang="en-US" sz="2400" kern="1200" smtClean="0"/>
            <a:t>计算机工程 </a:t>
          </a:r>
          <a:endParaRPr lang="zh-CN" altLang="en-US" sz="2400" kern="1200"/>
        </a:p>
      </dsp:txBody>
      <dsp:txXfrm>
        <a:off x="3464792" y="0"/>
        <a:ext cx="1625135" cy="869696"/>
      </dsp:txXfrm>
    </dsp:sp>
    <dsp:sp modelId="{A200C872-12C2-44E5-9A0A-47765A413275}">
      <dsp:nvSpPr>
        <dsp:cNvPr id="0" name=""/>
        <dsp:cNvSpPr/>
      </dsp:nvSpPr>
      <dsp:spPr>
        <a:xfrm>
          <a:off x="3984244" y="1307153"/>
          <a:ext cx="1418300" cy="14184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FCAF782-DCFA-4312-A3AA-15E28CA0256E}">
      <dsp:nvSpPr>
        <dsp:cNvPr id="0" name=""/>
        <dsp:cNvSpPr/>
      </dsp:nvSpPr>
      <dsp:spPr>
        <a:xfrm>
          <a:off x="5577468" y="826211"/>
          <a:ext cx="1536491" cy="95666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zh-CN" altLang="en-US" sz="2400" kern="1200" dirty="0" smtClean="0"/>
            <a:t>计算机科学</a:t>
          </a:r>
          <a:endParaRPr lang="zh-CN" altLang="en-US" sz="2400" kern="1200" dirty="0"/>
        </a:p>
      </dsp:txBody>
      <dsp:txXfrm>
        <a:off x="5577468" y="826211"/>
        <a:ext cx="1536491" cy="956665"/>
      </dsp:txXfrm>
    </dsp:sp>
    <dsp:sp modelId="{31C6DCEB-ECCE-4CAC-BA28-8625741D0A87}">
      <dsp:nvSpPr>
        <dsp:cNvPr id="0" name=""/>
        <dsp:cNvSpPr/>
      </dsp:nvSpPr>
      <dsp:spPr>
        <a:xfrm>
          <a:off x="4086480" y="1757220"/>
          <a:ext cx="1418300" cy="14184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67E846A-DD7A-4339-88E1-BBF251085050}">
      <dsp:nvSpPr>
        <dsp:cNvPr id="0" name=""/>
        <dsp:cNvSpPr/>
      </dsp:nvSpPr>
      <dsp:spPr>
        <a:xfrm>
          <a:off x="5725208" y="2043785"/>
          <a:ext cx="1506944" cy="102189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zh-CN" altLang="en-US" sz="2400" kern="1200" smtClean="0"/>
            <a:t>管理学</a:t>
          </a:r>
          <a:endParaRPr lang="zh-CN" altLang="en-US" sz="2400" kern="1200"/>
        </a:p>
      </dsp:txBody>
      <dsp:txXfrm>
        <a:off x="5725208" y="2043785"/>
        <a:ext cx="1506944" cy="1021892"/>
      </dsp:txXfrm>
    </dsp:sp>
    <dsp:sp modelId="{8D24D055-D6D1-48CA-9527-726AE6D854AC}">
      <dsp:nvSpPr>
        <dsp:cNvPr id="0" name=""/>
        <dsp:cNvSpPr/>
      </dsp:nvSpPr>
      <dsp:spPr>
        <a:xfrm>
          <a:off x="3798683" y="2118144"/>
          <a:ext cx="1418300" cy="14184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1916B91-65A7-4D91-BD58-20B57CF952AD}">
      <dsp:nvSpPr>
        <dsp:cNvPr id="0" name=""/>
        <dsp:cNvSpPr/>
      </dsp:nvSpPr>
      <dsp:spPr>
        <a:xfrm>
          <a:off x="5075153" y="3413556"/>
          <a:ext cx="1625135" cy="93492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zh-CN" altLang="en-US" sz="2400" kern="1200" smtClean="0"/>
            <a:t>数学</a:t>
          </a:r>
          <a:endParaRPr lang="zh-CN" altLang="en-US" sz="2400" kern="1200"/>
        </a:p>
      </dsp:txBody>
      <dsp:txXfrm>
        <a:off x="5075153" y="3413556"/>
        <a:ext cx="1625135" cy="934923"/>
      </dsp:txXfrm>
    </dsp:sp>
    <dsp:sp modelId="{30984F4A-726E-4001-8E87-1C7276713A74}">
      <dsp:nvSpPr>
        <dsp:cNvPr id="0" name=""/>
        <dsp:cNvSpPr/>
      </dsp:nvSpPr>
      <dsp:spPr>
        <a:xfrm>
          <a:off x="3337736" y="2118144"/>
          <a:ext cx="1418300" cy="14184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AC2C22E-B515-4510-9F96-A6AA8FFCCCE5}">
      <dsp:nvSpPr>
        <dsp:cNvPr id="0" name=""/>
        <dsp:cNvSpPr/>
      </dsp:nvSpPr>
      <dsp:spPr>
        <a:xfrm>
          <a:off x="1854430" y="3413556"/>
          <a:ext cx="1625135" cy="93492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zh-CN" altLang="en-US" sz="2400" kern="1200" smtClean="0"/>
            <a:t>项目管理</a:t>
          </a:r>
          <a:endParaRPr lang="zh-CN" altLang="en-US" sz="2400" kern="1200"/>
        </a:p>
      </dsp:txBody>
      <dsp:txXfrm>
        <a:off x="1854430" y="3413556"/>
        <a:ext cx="1625135" cy="934923"/>
      </dsp:txXfrm>
    </dsp:sp>
    <dsp:sp modelId="{98A5876D-A0C5-462D-94C5-71F184AAE0CA}">
      <dsp:nvSpPr>
        <dsp:cNvPr id="0" name=""/>
        <dsp:cNvSpPr/>
      </dsp:nvSpPr>
      <dsp:spPr>
        <a:xfrm>
          <a:off x="3049939" y="1757220"/>
          <a:ext cx="1418300" cy="14184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9845AF7-623C-4830-A29A-1B6961549FAD}">
      <dsp:nvSpPr>
        <dsp:cNvPr id="0" name=""/>
        <dsp:cNvSpPr/>
      </dsp:nvSpPr>
      <dsp:spPr>
        <a:xfrm>
          <a:off x="1322567" y="2043785"/>
          <a:ext cx="1506944" cy="102189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zh-CN" altLang="en-US" sz="2400" kern="1200" smtClean="0"/>
            <a:t>质量科学</a:t>
          </a:r>
          <a:endParaRPr lang="zh-CN" altLang="en-US" sz="2400" kern="1200"/>
        </a:p>
      </dsp:txBody>
      <dsp:txXfrm>
        <a:off x="1322567" y="2043785"/>
        <a:ext cx="1506944" cy="1021892"/>
      </dsp:txXfrm>
    </dsp:sp>
    <dsp:sp modelId="{3FB50661-E955-49DC-9B1A-7ED20B1E366B}">
      <dsp:nvSpPr>
        <dsp:cNvPr id="0" name=""/>
        <dsp:cNvSpPr/>
      </dsp:nvSpPr>
      <dsp:spPr>
        <a:xfrm>
          <a:off x="3152175" y="1307153"/>
          <a:ext cx="1418300" cy="14184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B3B3E9C-18DC-4FF2-98B1-28525FD5DC40}">
      <dsp:nvSpPr>
        <dsp:cNvPr id="0" name=""/>
        <dsp:cNvSpPr/>
      </dsp:nvSpPr>
      <dsp:spPr>
        <a:xfrm>
          <a:off x="1440759" y="826211"/>
          <a:ext cx="1536491" cy="95666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zh-CN" altLang="en-US" sz="2400" kern="1200" dirty="0" smtClean="0"/>
            <a:t>系统工程</a:t>
          </a:r>
          <a:endParaRPr lang="zh-CN" altLang="en-US" sz="2400" kern="1200" dirty="0"/>
        </a:p>
      </dsp:txBody>
      <dsp:txXfrm>
        <a:off x="1440759" y="826211"/>
        <a:ext cx="1536491" cy="9566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D9AFF-3FE0-43D9-88EF-158B5039FA1F}">
      <dsp:nvSpPr>
        <dsp:cNvPr id="0" name=""/>
        <dsp:cNvSpPr/>
      </dsp:nvSpPr>
      <dsp:spPr>
        <a:xfrm>
          <a:off x="1902" y="0"/>
          <a:ext cx="1993808" cy="4511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dirty="0" smtClean="0"/>
            <a:t>1) </a:t>
          </a:r>
          <a:r>
            <a:rPr lang="zh-CN" sz="1200" kern="1200" dirty="0" smtClean="0"/>
            <a:t>诚信：工程师们应当对他们的雇主和顾客时刻保持诚信而无论之前是否达成了关于诚信的协议。</a:t>
          </a:r>
          <a:endParaRPr lang="zh-CN" sz="1200" kern="1200" dirty="0"/>
        </a:p>
      </dsp:txBody>
      <dsp:txXfrm>
        <a:off x="1902" y="1804416"/>
        <a:ext cx="1993808" cy="1804416"/>
      </dsp:txXfrm>
    </dsp:sp>
    <dsp:sp modelId="{F2D143F0-D30F-4095-AD59-F3783CF507C0}">
      <dsp:nvSpPr>
        <dsp:cNvPr id="0" name=""/>
        <dsp:cNvSpPr/>
      </dsp:nvSpPr>
      <dsp:spPr>
        <a:xfrm>
          <a:off x="247718" y="270662"/>
          <a:ext cx="1502176" cy="1502176"/>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59C9A6-1D2E-4448-A637-D7BE522551C9}">
      <dsp:nvSpPr>
        <dsp:cNvPr id="0" name=""/>
        <dsp:cNvSpPr/>
      </dsp:nvSpPr>
      <dsp:spPr>
        <a:xfrm>
          <a:off x="2055524" y="0"/>
          <a:ext cx="1993808" cy="4511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dirty="0" smtClean="0"/>
            <a:t>2) </a:t>
          </a:r>
          <a:r>
            <a:rPr lang="zh-CN" sz="1200" kern="1200" dirty="0" smtClean="0"/>
            <a:t>能力：工程师们不应该虚夸他们的能力水平。他们不应该故意接受一份超出自己能力范围的工作。</a:t>
          </a:r>
          <a:endParaRPr lang="zh-CN" sz="1200" kern="1200" dirty="0"/>
        </a:p>
      </dsp:txBody>
      <dsp:txXfrm>
        <a:off x="2055524" y="1804416"/>
        <a:ext cx="1993808" cy="1804416"/>
      </dsp:txXfrm>
    </dsp:sp>
    <dsp:sp modelId="{7488E59A-F297-480C-AAF9-B84A15C7B2EF}">
      <dsp:nvSpPr>
        <dsp:cNvPr id="0" name=""/>
        <dsp:cNvSpPr/>
      </dsp:nvSpPr>
      <dsp:spPr>
        <a:xfrm>
          <a:off x="2301340" y="270662"/>
          <a:ext cx="1502176" cy="1502176"/>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6900B-783D-48FF-955E-A558A97B944A}">
      <dsp:nvSpPr>
        <dsp:cNvPr id="0" name=""/>
        <dsp:cNvSpPr/>
      </dsp:nvSpPr>
      <dsp:spPr>
        <a:xfrm>
          <a:off x="4109147" y="0"/>
          <a:ext cx="1993808" cy="4511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dirty="0" smtClean="0"/>
            <a:t>3) </a:t>
          </a:r>
          <a:r>
            <a:rPr lang="zh-CN" sz="1200" kern="1200" dirty="0" smtClean="0"/>
            <a:t>知识产权：工程师们应该了解当地的知识产权法律法规，如专利权、版权等。他们应该小心确保雇主和客户的知识产权受到了保护。</a:t>
          </a:r>
          <a:endParaRPr lang="zh-CN" sz="1200" kern="1200" dirty="0"/>
        </a:p>
      </dsp:txBody>
      <dsp:txXfrm>
        <a:off x="4109147" y="1804416"/>
        <a:ext cx="1993808" cy="1804416"/>
      </dsp:txXfrm>
    </dsp:sp>
    <dsp:sp modelId="{A2B63041-F6DE-4C98-B814-18BCF158ACA5}">
      <dsp:nvSpPr>
        <dsp:cNvPr id="0" name=""/>
        <dsp:cNvSpPr/>
      </dsp:nvSpPr>
      <dsp:spPr>
        <a:xfrm>
          <a:off x="4354963" y="270662"/>
          <a:ext cx="1502176" cy="1502176"/>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6FCE19-E2E9-4DC2-9C83-DADA017970C0}">
      <dsp:nvSpPr>
        <dsp:cNvPr id="0" name=""/>
        <dsp:cNvSpPr/>
      </dsp:nvSpPr>
      <dsp:spPr>
        <a:xfrm>
          <a:off x="6162769" y="0"/>
          <a:ext cx="1993808" cy="4511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dirty="0" smtClean="0"/>
            <a:t>4) </a:t>
          </a:r>
          <a:r>
            <a:rPr lang="zh-CN" sz="1200" kern="1200" dirty="0" smtClean="0"/>
            <a:t>滥用计算机：软件工程师不以他们的工作职责为由滥用别人的电脑。滥用计算机的范围很广，从极小（在雇主的机器上玩游戏）到极其严重的（传播病毒）。</a:t>
          </a:r>
          <a:endParaRPr lang="zh-CN" sz="1200" kern="1200" dirty="0"/>
        </a:p>
      </dsp:txBody>
      <dsp:txXfrm>
        <a:off x="6162769" y="1804416"/>
        <a:ext cx="1993808" cy="1804416"/>
      </dsp:txXfrm>
    </dsp:sp>
    <dsp:sp modelId="{2F753887-E9D3-43F0-B0A4-FE698E5166D8}">
      <dsp:nvSpPr>
        <dsp:cNvPr id="0" name=""/>
        <dsp:cNvSpPr/>
      </dsp:nvSpPr>
      <dsp:spPr>
        <a:xfrm>
          <a:off x="6408585" y="270662"/>
          <a:ext cx="1502176" cy="1502176"/>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E7FD6F-B908-4834-89A6-3EA3B006B8F1}">
      <dsp:nvSpPr>
        <dsp:cNvPr id="0" name=""/>
        <dsp:cNvSpPr/>
      </dsp:nvSpPr>
      <dsp:spPr>
        <a:xfrm>
          <a:off x="326339" y="3608832"/>
          <a:ext cx="7505801" cy="676656"/>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A7462-64BA-45CF-801C-85BA2585902D}">
      <dsp:nvSpPr>
        <dsp:cNvPr id="0" name=""/>
        <dsp:cNvSpPr/>
      </dsp:nvSpPr>
      <dsp:spPr>
        <a:xfrm rot="16200000">
          <a:off x="253" y="580925"/>
          <a:ext cx="2902148" cy="2902148"/>
        </a:xfrm>
        <a:prstGeom prst="upArrow">
          <a:avLst>
            <a:gd name="adj1" fmla="val 50000"/>
            <a:gd name="adj2" fmla="val 3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a:latin typeface="+mn-lt"/>
              <a:ea typeface="+mn-ea"/>
              <a:cs typeface="+mn-ea"/>
              <a:sym typeface="+mn-lt"/>
            </a:rPr>
            <a:t>项目软件</a:t>
          </a:r>
        </a:p>
      </dsp:txBody>
      <dsp:txXfrm rot="5400000">
        <a:off x="508129" y="1306462"/>
        <a:ext cx="2394272" cy="1451074"/>
      </dsp:txXfrm>
    </dsp:sp>
    <dsp:sp modelId="{903E011B-F752-4232-BF2B-1E1BBA8EE6FD}">
      <dsp:nvSpPr>
        <dsp:cNvPr id="0" name=""/>
        <dsp:cNvSpPr/>
      </dsp:nvSpPr>
      <dsp:spPr>
        <a:xfrm rot="5400000">
          <a:off x="3193598" y="580925"/>
          <a:ext cx="2902148" cy="2902148"/>
        </a:xfrm>
        <a:prstGeom prst="upArrow">
          <a:avLst>
            <a:gd name="adj1" fmla="val 50000"/>
            <a:gd name="adj2" fmla="val 35000"/>
          </a:avLst>
        </a:prstGeom>
        <a:solidFill>
          <a:schemeClr val="accent5">
            <a:hueOff val="13808393"/>
            <a:satOff val="-35613"/>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a:latin typeface="+mn-lt"/>
              <a:ea typeface="+mn-ea"/>
              <a:cs typeface="+mn-ea"/>
              <a:sym typeface="+mn-lt"/>
            </a:rPr>
            <a:t>产品软件</a:t>
          </a:r>
        </a:p>
      </dsp:txBody>
      <dsp:txXfrm rot="-5400000">
        <a:off x="3193598" y="1306462"/>
        <a:ext cx="2394272" cy="1451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69BFE-F2AA-48E9-AEFD-C375CBCFE524}">
      <dsp:nvSpPr>
        <dsp:cNvPr id="0" name=""/>
        <dsp:cNvSpPr/>
      </dsp:nvSpPr>
      <dsp:spPr>
        <a:xfrm>
          <a:off x="38" y="240224"/>
          <a:ext cx="3726879" cy="149075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kern="1200" dirty="0"/>
            <a:t>客观：软件本身特点</a:t>
          </a:r>
        </a:p>
      </dsp:txBody>
      <dsp:txXfrm>
        <a:off x="38" y="240224"/>
        <a:ext cx="3726879" cy="1490751"/>
      </dsp:txXfrm>
    </dsp:sp>
    <dsp:sp modelId="{A284C94E-EF98-49C5-B2D9-74CFA6F010A4}">
      <dsp:nvSpPr>
        <dsp:cNvPr id="0" name=""/>
        <dsp:cNvSpPr/>
      </dsp:nvSpPr>
      <dsp:spPr>
        <a:xfrm>
          <a:off x="38" y="1730975"/>
          <a:ext cx="3726879"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逻辑部件</a:t>
          </a:r>
        </a:p>
        <a:p>
          <a:pPr marL="228600" lvl="1" indent="-228600" algn="l" defTabSz="1066800" rtl="0">
            <a:lnSpc>
              <a:spcPct val="90000"/>
            </a:lnSpc>
            <a:spcBef>
              <a:spcPct val="0"/>
            </a:spcBef>
            <a:spcAft>
              <a:spcPct val="15000"/>
            </a:spcAft>
            <a:buChar char="••"/>
          </a:pPr>
          <a:r>
            <a:rPr lang="zh-CN" altLang="en-US" sz="2400" kern="1200"/>
            <a:t>规模庞大</a:t>
          </a:r>
        </a:p>
      </dsp:txBody>
      <dsp:txXfrm>
        <a:off x="38" y="1730975"/>
        <a:ext cx="3726879" cy="2854800"/>
      </dsp:txXfrm>
    </dsp:sp>
    <dsp:sp modelId="{3595086F-A272-4BDE-B1B1-AD943A7A4888}">
      <dsp:nvSpPr>
        <dsp:cNvPr id="0" name=""/>
        <dsp:cNvSpPr/>
      </dsp:nvSpPr>
      <dsp:spPr>
        <a:xfrm>
          <a:off x="4248681" y="240224"/>
          <a:ext cx="3726879" cy="149075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kern="1200"/>
            <a:t>主观：不正确的开发方法</a:t>
          </a:r>
        </a:p>
      </dsp:txBody>
      <dsp:txXfrm>
        <a:off x="4248681" y="240224"/>
        <a:ext cx="3726879" cy="1490751"/>
      </dsp:txXfrm>
    </dsp:sp>
    <dsp:sp modelId="{201572A3-20FB-4215-9079-2F600552560B}">
      <dsp:nvSpPr>
        <dsp:cNvPr id="0" name=""/>
        <dsp:cNvSpPr/>
      </dsp:nvSpPr>
      <dsp:spPr>
        <a:xfrm>
          <a:off x="4248681" y="1730975"/>
          <a:ext cx="3726879"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忽视需求分析</a:t>
          </a:r>
        </a:p>
        <a:p>
          <a:pPr marL="228600" lvl="1" indent="-228600" algn="l" defTabSz="1066800" rtl="0">
            <a:lnSpc>
              <a:spcPct val="90000"/>
            </a:lnSpc>
            <a:spcBef>
              <a:spcPct val="0"/>
            </a:spcBef>
            <a:spcAft>
              <a:spcPct val="15000"/>
            </a:spcAft>
            <a:buChar char="••"/>
          </a:pPr>
          <a:r>
            <a:rPr lang="zh-CN" sz="2400" kern="1200"/>
            <a:t>错误认为：软件开发</a:t>
          </a:r>
          <a:r>
            <a:rPr lang="en-US" sz="2400" kern="1200"/>
            <a:t>=</a:t>
          </a:r>
          <a:r>
            <a:rPr lang="zh-CN" sz="2400" kern="1200"/>
            <a:t>程序编写</a:t>
          </a:r>
        </a:p>
        <a:p>
          <a:pPr marL="228600" lvl="1" indent="-228600" algn="l" defTabSz="1066800" rtl="0">
            <a:lnSpc>
              <a:spcPct val="90000"/>
            </a:lnSpc>
            <a:spcBef>
              <a:spcPct val="0"/>
            </a:spcBef>
            <a:spcAft>
              <a:spcPct val="15000"/>
            </a:spcAft>
            <a:buChar char="••"/>
          </a:pPr>
          <a:r>
            <a:rPr lang="zh-CN" altLang="en-US" sz="2400" kern="1200"/>
            <a:t>轻视软件维护</a:t>
          </a:r>
        </a:p>
      </dsp:txBody>
      <dsp:txXfrm>
        <a:off x="4248681" y="1730975"/>
        <a:ext cx="3726879"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08EF9-4001-4A26-8576-3B5ADAB79CA0}">
      <dsp:nvSpPr>
        <dsp:cNvPr id="0" name=""/>
        <dsp:cNvSpPr/>
      </dsp:nvSpPr>
      <dsp:spPr>
        <a:xfrm>
          <a:off x="8196" y="250642"/>
          <a:ext cx="2449961" cy="2779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a:t>对计算机软件有一个正确的认识：      </a:t>
          </a:r>
          <a:endParaRPr lang="en-US" altLang="zh-CN" sz="1800" kern="1200" dirty="0"/>
        </a:p>
        <a:p>
          <a:pPr lvl="0" algn="ctr" defTabSz="800100" rtl="0">
            <a:lnSpc>
              <a:spcPct val="90000"/>
            </a:lnSpc>
            <a:spcBef>
              <a:spcPct val="0"/>
            </a:spcBef>
            <a:spcAft>
              <a:spcPct val="35000"/>
            </a:spcAft>
          </a:pPr>
          <a:r>
            <a:rPr lang="zh-CN" sz="1800" kern="1200" dirty="0"/>
            <a:t>软件≠程序</a:t>
          </a:r>
        </a:p>
      </dsp:txBody>
      <dsp:txXfrm>
        <a:off x="79953" y="322399"/>
        <a:ext cx="2306447" cy="2635660"/>
      </dsp:txXfrm>
    </dsp:sp>
    <dsp:sp modelId="{CF24A656-A21B-4D5B-A3A1-84F704D680BE}">
      <dsp:nvSpPr>
        <dsp:cNvPr id="0" name=""/>
        <dsp:cNvSpPr/>
      </dsp:nvSpPr>
      <dsp:spPr>
        <a:xfrm>
          <a:off x="2703154" y="1336434"/>
          <a:ext cx="519391" cy="6075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2703154" y="1457952"/>
        <a:ext cx="363574" cy="364554"/>
      </dsp:txXfrm>
    </dsp:sp>
    <dsp:sp modelId="{63B65CA0-F88B-4624-B02B-232F9D7C3CDA}">
      <dsp:nvSpPr>
        <dsp:cNvPr id="0" name=""/>
        <dsp:cNvSpPr/>
      </dsp:nvSpPr>
      <dsp:spPr>
        <a:xfrm>
          <a:off x="3438142" y="250642"/>
          <a:ext cx="2449961" cy="2779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kern="1200"/>
            <a:t>必须充分认识到软件开发不是某种个体劳动的神秘技巧，而应该是一种组织良好、管理严密、各类人员协同配合、共同完成的工程项目。</a:t>
          </a:r>
        </a:p>
      </dsp:txBody>
      <dsp:txXfrm>
        <a:off x="3509899" y="322399"/>
        <a:ext cx="2306447" cy="2635660"/>
      </dsp:txXfrm>
    </dsp:sp>
    <dsp:sp modelId="{AB936728-8505-4E0F-BF7C-D725CDB78546}">
      <dsp:nvSpPr>
        <dsp:cNvPr id="0" name=""/>
        <dsp:cNvSpPr/>
      </dsp:nvSpPr>
      <dsp:spPr>
        <a:xfrm>
          <a:off x="6133099" y="1336434"/>
          <a:ext cx="519391" cy="6075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6133099" y="1457952"/>
        <a:ext cx="363574" cy="364554"/>
      </dsp:txXfrm>
    </dsp:sp>
    <dsp:sp modelId="{9B8948F5-9485-40BF-B5D4-877097CF530C}">
      <dsp:nvSpPr>
        <dsp:cNvPr id="0" name=""/>
        <dsp:cNvSpPr/>
      </dsp:nvSpPr>
      <dsp:spPr>
        <a:xfrm>
          <a:off x="6868087" y="250642"/>
          <a:ext cx="2449961" cy="27791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a:t>推广使用在实践中总结出来的开发软件的成功技术和方法。</a:t>
          </a:r>
          <a:endParaRPr lang="en-US" altLang="zh-CN" sz="1800" kern="1200" dirty="0"/>
        </a:p>
        <a:p>
          <a:pPr lvl="0" algn="ctr" defTabSz="800100" rtl="0">
            <a:lnSpc>
              <a:spcPct val="90000"/>
            </a:lnSpc>
            <a:spcBef>
              <a:spcPct val="0"/>
            </a:spcBef>
            <a:spcAft>
              <a:spcPct val="35000"/>
            </a:spcAft>
          </a:pPr>
          <a:r>
            <a:rPr lang="zh-CN" sz="1800" kern="1200" dirty="0"/>
            <a:t>开发和使用更好的软件工具。</a:t>
          </a:r>
        </a:p>
      </dsp:txBody>
      <dsp:txXfrm>
        <a:off x="6939844" y="322399"/>
        <a:ext cx="2306447" cy="26356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4EED7-1644-47BF-AC11-6A6DA566406D}">
      <dsp:nvSpPr>
        <dsp:cNvPr id="0" name=""/>
        <dsp:cNvSpPr/>
      </dsp:nvSpPr>
      <dsp:spPr>
        <a:xfrm>
          <a:off x="4321" y="1309181"/>
          <a:ext cx="1889660" cy="12932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1.</a:t>
          </a:r>
          <a:r>
            <a:rPr lang="zh-CN" sz="1800" kern="1200" dirty="0" smtClean="0"/>
            <a:t>第一代软件工程 </a:t>
          </a:r>
          <a:r>
            <a:rPr lang="en-US" sz="1800" kern="1200" dirty="0" smtClean="0"/>
            <a:t>— </a:t>
          </a:r>
          <a:r>
            <a:rPr lang="zh-CN" sz="1800" kern="1200" dirty="0" smtClean="0"/>
            <a:t>传统的软件工程</a:t>
          </a:r>
          <a:endParaRPr lang="zh-CN" sz="1800" kern="1200" dirty="0"/>
        </a:p>
      </dsp:txBody>
      <dsp:txXfrm>
        <a:off x="42199" y="1347059"/>
        <a:ext cx="1813904" cy="1217480"/>
      </dsp:txXfrm>
    </dsp:sp>
    <dsp:sp modelId="{1815174D-77CA-4FE7-9EFB-FC0D69565310}">
      <dsp:nvSpPr>
        <dsp:cNvPr id="0" name=""/>
        <dsp:cNvSpPr/>
      </dsp:nvSpPr>
      <dsp:spPr>
        <a:xfrm>
          <a:off x="2082948" y="1721482"/>
          <a:ext cx="400608" cy="468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2082948" y="1815209"/>
        <a:ext cx="280426" cy="281181"/>
      </dsp:txXfrm>
    </dsp:sp>
    <dsp:sp modelId="{697A6E47-4D58-4AB6-814A-767D4DBAE5D6}">
      <dsp:nvSpPr>
        <dsp:cNvPr id="0" name=""/>
        <dsp:cNvSpPr/>
      </dsp:nvSpPr>
      <dsp:spPr>
        <a:xfrm>
          <a:off x="2649847" y="1309181"/>
          <a:ext cx="1889660" cy="12932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2.</a:t>
          </a:r>
          <a:r>
            <a:rPr lang="zh-CN" sz="1800" kern="1200" dirty="0" smtClean="0"/>
            <a:t>第二代软件工程 </a:t>
          </a:r>
          <a:r>
            <a:rPr lang="en-US" sz="1800" kern="1200" dirty="0" smtClean="0"/>
            <a:t>— </a:t>
          </a:r>
          <a:r>
            <a:rPr lang="zh-CN" sz="1800" kern="1200" dirty="0" smtClean="0"/>
            <a:t>对象工程</a:t>
          </a:r>
          <a:endParaRPr lang="zh-CN" sz="1800" kern="1200" dirty="0"/>
        </a:p>
      </dsp:txBody>
      <dsp:txXfrm>
        <a:off x="2687725" y="1347059"/>
        <a:ext cx="1813904" cy="1217480"/>
      </dsp:txXfrm>
    </dsp:sp>
    <dsp:sp modelId="{50C5E44C-A442-43AD-A57D-4C6685A561C6}">
      <dsp:nvSpPr>
        <dsp:cNvPr id="0" name=""/>
        <dsp:cNvSpPr/>
      </dsp:nvSpPr>
      <dsp:spPr>
        <a:xfrm>
          <a:off x="4728473" y="1721482"/>
          <a:ext cx="400608" cy="468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4728473" y="1815209"/>
        <a:ext cx="280426" cy="281181"/>
      </dsp:txXfrm>
    </dsp:sp>
    <dsp:sp modelId="{900B22B6-8264-4764-9413-A9AE444E9403}">
      <dsp:nvSpPr>
        <dsp:cNvPr id="0" name=""/>
        <dsp:cNvSpPr/>
      </dsp:nvSpPr>
      <dsp:spPr>
        <a:xfrm>
          <a:off x="5295372" y="1309181"/>
          <a:ext cx="1889660" cy="12932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3.</a:t>
          </a:r>
          <a:r>
            <a:rPr lang="zh-CN" sz="1800" kern="1200" dirty="0" smtClean="0"/>
            <a:t>第三代软件工程 </a:t>
          </a:r>
          <a:r>
            <a:rPr lang="en-US" sz="1800" kern="1200" dirty="0" smtClean="0"/>
            <a:t>— </a:t>
          </a:r>
          <a:r>
            <a:rPr lang="zh-CN" sz="1800" kern="1200" dirty="0" smtClean="0"/>
            <a:t>过程工程</a:t>
          </a:r>
          <a:endParaRPr lang="zh-CN" sz="1800" kern="1200" dirty="0"/>
        </a:p>
      </dsp:txBody>
      <dsp:txXfrm>
        <a:off x="5333250" y="1347059"/>
        <a:ext cx="1813904" cy="1217480"/>
      </dsp:txXfrm>
    </dsp:sp>
    <dsp:sp modelId="{61B9C139-EA2D-44E4-B98C-6333DBE3A735}">
      <dsp:nvSpPr>
        <dsp:cNvPr id="0" name=""/>
        <dsp:cNvSpPr/>
      </dsp:nvSpPr>
      <dsp:spPr>
        <a:xfrm>
          <a:off x="7373999" y="1721482"/>
          <a:ext cx="400608" cy="468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7373999" y="1815209"/>
        <a:ext cx="280426" cy="281181"/>
      </dsp:txXfrm>
    </dsp:sp>
    <dsp:sp modelId="{958D1171-AB05-4C94-BCCC-F412952B2BB2}">
      <dsp:nvSpPr>
        <dsp:cNvPr id="0" name=""/>
        <dsp:cNvSpPr/>
      </dsp:nvSpPr>
      <dsp:spPr>
        <a:xfrm>
          <a:off x="7940897" y="1309181"/>
          <a:ext cx="1889660" cy="12932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4.</a:t>
          </a:r>
          <a:r>
            <a:rPr lang="zh-CN" sz="1800" kern="1200" dirty="0" smtClean="0"/>
            <a:t>第四代软件工程 </a:t>
          </a:r>
          <a:r>
            <a:rPr lang="en-US" sz="1800" kern="1200" dirty="0" smtClean="0"/>
            <a:t>— </a:t>
          </a:r>
          <a:r>
            <a:rPr lang="zh-CN" sz="1800" kern="1200" dirty="0" smtClean="0"/>
            <a:t>构件工程</a:t>
          </a:r>
          <a:endParaRPr lang="zh-CN" sz="1800" kern="1200" dirty="0"/>
        </a:p>
      </dsp:txBody>
      <dsp:txXfrm>
        <a:off x="7978775" y="1347059"/>
        <a:ext cx="1813904" cy="12174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F4DD9-30D2-4A79-9E9A-EB62FE9C5BC8}">
      <dsp:nvSpPr>
        <dsp:cNvPr id="0" name=""/>
        <dsp:cNvSpPr/>
      </dsp:nvSpPr>
      <dsp:spPr>
        <a:xfrm>
          <a:off x="0" y="1880764"/>
          <a:ext cx="8128000" cy="8680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57A7A0-887C-49B0-B288-FFCC688C34D7}">
      <dsp:nvSpPr>
        <dsp:cNvPr id="0" name=""/>
        <dsp:cNvSpPr/>
      </dsp:nvSpPr>
      <dsp:spPr>
        <a:xfrm>
          <a:off x="3661" y="0"/>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altLang="zh-CN" sz="1200" b="1" kern="1200" dirty="0" smtClean="0">
              <a:solidFill>
                <a:srgbClr val="000000"/>
              </a:solidFill>
              <a:effectLst/>
              <a:latin typeface="+mj-ea"/>
              <a:ea typeface="+mj-ea"/>
            </a:rPr>
            <a:t>60</a:t>
          </a:r>
          <a:r>
            <a:rPr lang="zh-CN" altLang="en-US" sz="1200" b="1" kern="1200" dirty="0" smtClean="0">
              <a:solidFill>
                <a:srgbClr val="000000"/>
              </a:solidFill>
              <a:effectLst/>
              <a:latin typeface="+mj-ea"/>
              <a:ea typeface="+mj-ea"/>
            </a:rPr>
            <a:t>年代末到</a:t>
          </a:r>
          <a:r>
            <a:rPr lang="en-US" altLang="zh-CN" sz="1200" b="1" kern="1200" dirty="0" smtClean="0">
              <a:solidFill>
                <a:srgbClr val="000000"/>
              </a:solidFill>
              <a:effectLst/>
              <a:latin typeface="+mj-ea"/>
              <a:ea typeface="+mj-ea"/>
            </a:rPr>
            <a:t>70</a:t>
          </a:r>
          <a:r>
            <a:rPr lang="zh-CN" altLang="en-US" sz="1200" b="1" kern="1200" dirty="0" smtClean="0">
              <a:solidFill>
                <a:srgbClr val="000000"/>
              </a:solidFill>
              <a:effectLst/>
              <a:latin typeface="+mj-ea"/>
              <a:ea typeface="+mj-ea"/>
            </a:rPr>
            <a:t>年代为了克服“</a:t>
          </a:r>
          <a:r>
            <a:rPr lang="zh-CN" altLang="en-US" sz="1200" b="1" kern="1200" dirty="0" smtClean="0">
              <a:solidFill>
                <a:srgbClr val="000000"/>
              </a:solidFill>
              <a:effectLst/>
              <a:latin typeface="+mj-ea"/>
              <a:ea typeface="+mj-ea"/>
              <a:hlinkClick xmlns:r="http://schemas.openxmlformats.org/officeDocument/2006/relationships" r:id="" action="ppaction://noaction"/>
            </a:rPr>
            <a:t>软件危机</a:t>
          </a:r>
          <a:r>
            <a:rPr lang="zh-CN" altLang="en-US" sz="1200" b="1" kern="1200" dirty="0" smtClean="0">
              <a:solidFill>
                <a:srgbClr val="000000"/>
              </a:solidFill>
              <a:effectLst/>
              <a:latin typeface="+mj-ea"/>
              <a:ea typeface="+mj-ea"/>
            </a:rPr>
            <a:t>”</a:t>
          </a:r>
          <a:r>
            <a:rPr lang="en-US" altLang="zh-CN" sz="1200" b="1" kern="1200" dirty="0" smtClean="0">
              <a:solidFill>
                <a:srgbClr val="000000"/>
              </a:solidFill>
              <a:effectLst/>
              <a:latin typeface="+mj-ea"/>
              <a:ea typeface="+mj-ea"/>
            </a:rPr>
            <a:t> </a:t>
          </a:r>
          <a:r>
            <a:rPr lang="zh-CN" altLang="en-US" sz="1200" b="1" kern="1200" dirty="0" smtClean="0">
              <a:solidFill>
                <a:srgbClr val="000000"/>
              </a:solidFill>
              <a:effectLst/>
              <a:latin typeface="+mj-ea"/>
              <a:ea typeface="+mj-ea"/>
            </a:rPr>
            <a:t>提出“软件工程”的名词</a:t>
          </a:r>
          <a:r>
            <a:rPr lang="en-US" altLang="zh-CN" sz="1200" b="1" kern="1200" dirty="0" smtClean="0">
              <a:solidFill>
                <a:srgbClr val="000000"/>
              </a:solidFill>
              <a:effectLst/>
              <a:latin typeface="+mj-ea"/>
              <a:ea typeface="+mj-ea"/>
            </a:rPr>
            <a:t>, </a:t>
          </a:r>
          <a:r>
            <a:rPr lang="zh-CN" altLang="en-US" sz="1200" b="1" kern="1200" dirty="0" smtClean="0">
              <a:solidFill>
                <a:srgbClr val="000000"/>
              </a:solidFill>
              <a:effectLst/>
              <a:latin typeface="+mj-ea"/>
              <a:ea typeface="+mj-ea"/>
            </a:rPr>
            <a:t>将软件开发纳入工程化的轨道，基本形成软件工程的概念、框架、技术和方法。称为</a:t>
          </a:r>
          <a:r>
            <a:rPr lang="zh-CN" altLang="zh-CN" sz="1200" b="1" kern="1200" dirty="0" smtClean="0">
              <a:solidFill>
                <a:srgbClr val="000000"/>
              </a:solidFill>
              <a:effectLst/>
              <a:latin typeface="+mj-ea"/>
              <a:ea typeface="+mj-ea"/>
            </a:rPr>
            <a:t>传统</a:t>
          </a:r>
          <a:r>
            <a:rPr lang="zh-CN" altLang="en-US" sz="1200" b="1" kern="1200" dirty="0" smtClean="0">
              <a:solidFill>
                <a:srgbClr val="000000"/>
              </a:solidFill>
              <a:effectLst/>
              <a:latin typeface="+mj-ea"/>
              <a:ea typeface="+mj-ea"/>
            </a:rPr>
            <a:t>的软件工程。</a:t>
          </a:r>
          <a:endParaRPr lang="zh-CN" altLang="en-US" sz="1200" kern="1200" dirty="0"/>
        </a:p>
      </dsp:txBody>
      <dsp:txXfrm>
        <a:off x="3661" y="0"/>
        <a:ext cx="1760934" cy="1851829"/>
      </dsp:txXfrm>
    </dsp:sp>
    <dsp:sp modelId="{51E2B5AF-6BAE-48C8-9869-94D5E3A92D52}">
      <dsp:nvSpPr>
        <dsp:cNvPr id="0" name=""/>
        <dsp:cNvSpPr/>
      </dsp:nvSpPr>
      <dsp:spPr>
        <a:xfrm>
          <a:off x="652649"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F7CC5C-E4C6-41CE-B562-D74BC1CDFABD}">
      <dsp:nvSpPr>
        <dsp:cNvPr id="0" name=""/>
        <dsp:cNvSpPr/>
      </dsp:nvSpPr>
      <dsp:spPr>
        <a:xfrm>
          <a:off x="1852642" y="2777743"/>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altLang="zh-CN" sz="1200" kern="1200" dirty="0" smtClean="0"/>
            <a:t> </a:t>
          </a:r>
          <a:r>
            <a:rPr lang="en-US" altLang="zh-CN" sz="1200" b="1" kern="1200" dirty="0" smtClean="0">
              <a:solidFill>
                <a:srgbClr val="000000"/>
              </a:solidFill>
              <a:effectLst/>
              <a:latin typeface="+mj-ea"/>
              <a:ea typeface="+mj-ea"/>
            </a:rPr>
            <a:t> </a:t>
          </a:r>
          <a:endParaRPr lang="zh-CN" altLang="en-US" sz="1200" kern="1200" dirty="0"/>
        </a:p>
      </dsp:txBody>
      <dsp:txXfrm>
        <a:off x="1852642" y="2777743"/>
        <a:ext cx="1760934" cy="1851829"/>
      </dsp:txXfrm>
    </dsp:sp>
    <dsp:sp modelId="{57BDAB72-46EA-4DED-81A5-5C2E72382802}">
      <dsp:nvSpPr>
        <dsp:cNvPr id="0" name=""/>
        <dsp:cNvSpPr/>
      </dsp:nvSpPr>
      <dsp:spPr>
        <a:xfrm>
          <a:off x="2501630"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A8D14-B173-43DF-A7F3-B4A6516C096A}">
      <dsp:nvSpPr>
        <dsp:cNvPr id="0" name=""/>
        <dsp:cNvSpPr/>
      </dsp:nvSpPr>
      <dsp:spPr>
        <a:xfrm>
          <a:off x="3701623" y="0"/>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altLang="zh-CN" sz="1200" kern="1200" dirty="0" smtClean="0"/>
            <a:t> </a:t>
          </a:r>
          <a:r>
            <a:rPr lang="en-US" altLang="zh-CN" sz="1200" b="1" kern="1200" dirty="0" smtClean="0">
              <a:solidFill>
                <a:srgbClr val="000000"/>
              </a:solidFill>
              <a:effectLst/>
              <a:latin typeface="+mj-ea"/>
              <a:ea typeface="+mj-ea"/>
            </a:rPr>
            <a:t> </a:t>
          </a:r>
          <a:endParaRPr lang="zh-CN" altLang="en-US" sz="1200" kern="1200" dirty="0"/>
        </a:p>
      </dsp:txBody>
      <dsp:txXfrm>
        <a:off x="3701623" y="0"/>
        <a:ext cx="1760934" cy="1851829"/>
      </dsp:txXfrm>
    </dsp:sp>
    <dsp:sp modelId="{9E573D93-2AF6-46EF-AF35-8B14258F5C7A}">
      <dsp:nvSpPr>
        <dsp:cNvPr id="0" name=""/>
        <dsp:cNvSpPr/>
      </dsp:nvSpPr>
      <dsp:spPr>
        <a:xfrm>
          <a:off x="4350611"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74FB3-96BA-47AB-848A-759B9CB51103}">
      <dsp:nvSpPr>
        <dsp:cNvPr id="0" name=""/>
        <dsp:cNvSpPr/>
      </dsp:nvSpPr>
      <dsp:spPr>
        <a:xfrm>
          <a:off x="5550604" y="2777743"/>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altLang="zh-CN" sz="1200" b="1" kern="1200" dirty="0" smtClean="0">
              <a:solidFill>
                <a:srgbClr val="000000"/>
              </a:solidFill>
              <a:effectLst/>
              <a:latin typeface="+mj-ea"/>
              <a:ea typeface="+mj-ea"/>
            </a:rPr>
            <a:t> </a:t>
          </a:r>
          <a:endParaRPr lang="zh-CN" altLang="en-US" sz="1200" kern="1200" dirty="0"/>
        </a:p>
      </dsp:txBody>
      <dsp:txXfrm>
        <a:off x="5550604" y="2777743"/>
        <a:ext cx="1760934" cy="1851829"/>
      </dsp:txXfrm>
    </dsp:sp>
    <dsp:sp modelId="{510A3A10-635E-44D0-8E63-CB9D43DC04EC}">
      <dsp:nvSpPr>
        <dsp:cNvPr id="0" name=""/>
        <dsp:cNvSpPr/>
      </dsp:nvSpPr>
      <dsp:spPr>
        <a:xfrm>
          <a:off x="6199592"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F4DD9-30D2-4A79-9E9A-EB62FE9C5BC8}">
      <dsp:nvSpPr>
        <dsp:cNvPr id="0" name=""/>
        <dsp:cNvSpPr/>
      </dsp:nvSpPr>
      <dsp:spPr>
        <a:xfrm>
          <a:off x="0" y="1880764"/>
          <a:ext cx="8128000" cy="8680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57A7A0-887C-49B0-B288-FFCC688C34D7}">
      <dsp:nvSpPr>
        <dsp:cNvPr id="0" name=""/>
        <dsp:cNvSpPr/>
      </dsp:nvSpPr>
      <dsp:spPr>
        <a:xfrm>
          <a:off x="3661" y="0"/>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altLang="zh-CN" sz="1200" b="1" kern="1200" dirty="0" smtClean="0">
              <a:solidFill>
                <a:srgbClr val="000000"/>
              </a:solidFill>
              <a:effectLst/>
              <a:latin typeface="+mj-ea"/>
              <a:ea typeface="+mj-ea"/>
            </a:rPr>
            <a:t>60</a:t>
          </a:r>
          <a:r>
            <a:rPr lang="zh-CN" altLang="en-US" sz="1200" b="1" kern="1200" dirty="0" smtClean="0">
              <a:solidFill>
                <a:srgbClr val="000000"/>
              </a:solidFill>
              <a:effectLst/>
              <a:latin typeface="+mj-ea"/>
              <a:ea typeface="+mj-ea"/>
            </a:rPr>
            <a:t>年代末到</a:t>
          </a:r>
          <a:r>
            <a:rPr lang="en-US" altLang="zh-CN" sz="1200" b="1" kern="1200" dirty="0" smtClean="0">
              <a:solidFill>
                <a:srgbClr val="000000"/>
              </a:solidFill>
              <a:effectLst/>
              <a:latin typeface="+mj-ea"/>
              <a:ea typeface="+mj-ea"/>
            </a:rPr>
            <a:t>70</a:t>
          </a:r>
          <a:r>
            <a:rPr lang="zh-CN" altLang="en-US" sz="1200" b="1" kern="1200" dirty="0" smtClean="0">
              <a:solidFill>
                <a:srgbClr val="000000"/>
              </a:solidFill>
              <a:effectLst/>
              <a:latin typeface="+mj-ea"/>
              <a:ea typeface="+mj-ea"/>
            </a:rPr>
            <a:t>年代为了克服“</a:t>
          </a:r>
          <a:r>
            <a:rPr lang="zh-CN" altLang="en-US" sz="1200" b="1" kern="1200" dirty="0" smtClean="0">
              <a:solidFill>
                <a:srgbClr val="000000"/>
              </a:solidFill>
              <a:effectLst/>
              <a:latin typeface="+mj-ea"/>
              <a:ea typeface="+mj-ea"/>
              <a:hlinkClick xmlns:r="http://schemas.openxmlformats.org/officeDocument/2006/relationships" r:id="" action="ppaction://noaction"/>
            </a:rPr>
            <a:t>软件危机</a:t>
          </a:r>
          <a:r>
            <a:rPr lang="zh-CN" altLang="en-US" sz="1200" b="1" kern="1200" dirty="0" smtClean="0">
              <a:solidFill>
                <a:srgbClr val="000000"/>
              </a:solidFill>
              <a:effectLst/>
              <a:latin typeface="+mj-ea"/>
              <a:ea typeface="+mj-ea"/>
            </a:rPr>
            <a:t>”</a:t>
          </a:r>
          <a:r>
            <a:rPr lang="en-US" altLang="zh-CN" sz="1200" b="1" kern="1200" dirty="0" smtClean="0">
              <a:solidFill>
                <a:srgbClr val="000000"/>
              </a:solidFill>
              <a:effectLst/>
              <a:latin typeface="+mj-ea"/>
              <a:ea typeface="+mj-ea"/>
            </a:rPr>
            <a:t> </a:t>
          </a:r>
          <a:r>
            <a:rPr lang="zh-CN" altLang="en-US" sz="1200" b="1" kern="1200" dirty="0" smtClean="0">
              <a:solidFill>
                <a:srgbClr val="000000"/>
              </a:solidFill>
              <a:effectLst/>
              <a:latin typeface="+mj-ea"/>
              <a:ea typeface="+mj-ea"/>
            </a:rPr>
            <a:t>提出“软件工程”的名词</a:t>
          </a:r>
          <a:r>
            <a:rPr lang="en-US" altLang="zh-CN" sz="1200" b="1" kern="1200" dirty="0" smtClean="0">
              <a:solidFill>
                <a:srgbClr val="000000"/>
              </a:solidFill>
              <a:effectLst/>
              <a:latin typeface="+mj-ea"/>
              <a:ea typeface="+mj-ea"/>
            </a:rPr>
            <a:t>, </a:t>
          </a:r>
          <a:r>
            <a:rPr lang="zh-CN" altLang="en-US" sz="1200" b="1" kern="1200" dirty="0" smtClean="0">
              <a:solidFill>
                <a:srgbClr val="000000"/>
              </a:solidFill>
              <a:effectLst/>
              <a:latin typeface="+mj-ea"/>
              <a:ea typeface="+mj-ea"/>
            </a:rPr>
            <a:t>将软件开发纳入工程化的轨道，基本形成软件工程的概念、框架、技术和方法。称为</a:t>
          </a:r>
          <a:r>
            <a:rPr lang="zh-CN" altLang="zh-CN" sz="1200" b="1" kern="1200" dirty="0" smtClean="0">
              <a:solidFill>
                <a:srgbClr val="000000"/>
              </a:solidFill>
              <a:effectLst/>
              <a:latin typeface="+mj-ea"/>
              <a:ea typeface="+mj-ea"/>
            </a:rPr>
            <a:t>传统</a:t>
          </a:r>
          <a:r>
            <a:rPr lang="zh-CN" altLang="en-US" sz="1200" b="1" kern="1200" dirty="0" smtClean="0">
              <a:solidFill>
                <a:srgbClr val="000000"/>
              </a:solidFill>
              <a:effectLst/>
              <a:latin typeface="+mj-ea"/>
              <a:ea typeface="+mj-ea"/>
            </a:rPr>
            <a:t>的软件工程。</a:t>
          </a:r>
          <a:endParaRPr lang="zh-CN" altLang="en-US" sz="1200" kern="1200" dirty="0"/>
        </a:p>
      </dsp:txBody>
      <dsp:txXfrm>
        <a:off x="3661" y="0"/>
        <a:ext cx="1760934" cy="1851829"/>
      </dsp:txXfrm>
    </dsp:sp>
    <dsp:sp modelId="{51E2B5AF-6BAE-48C8-9869-94D5E3A92D52}">
      <dsp:nvSpPr>
        <dsp:cNvPr id="0" name=""/>
        <dsp:cNvSpPr/>
      </dsp:nvSpPr>
      <dsp:spPr>
        <a:xfrm>
          <a:off x="652649"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F7CC5C-E4C6-41CE-B562-D74BC1CDFABD}">
      <dsp:nvSpPr>
        <dsp:cNvPr id="0" name=""/>
        <dsp:cNvSpPr/>
      </dsp:nvSpPr>
      <dsp:spPr>
        <a:xfrm>
          <a:off x="1852642" y="2777743"/>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altLang="zh-CN" sz="1200" kern="1200" dirty="0" smtClean="0"/>
            <a:t> </a:t>
          </a:r>
          <a:r>
            <a:rPr lang="en-US" altLang="zh-CN" sz="1200" b="1" kern="1200" dirty="0" smtClean="0">
              <a:solidFill>
                <a:srgbClr val="000000"/>
              </a:solidFill>
              <a:effectLst/>
              <a:latin typeface="+mj-ea"/>
              <a:ea typeface="+mj-ea"/>
            </a:rPr>
            <a:t>80</a:t>
          </a:r>
          <a:r>
            <a:rPr lang="zh-CN" altLang="en-US" sz="1200" b="1" kern="1200" dirty="0" smtClean="0">
              <a:solidFill>
                <a:srgbClr val="000000"/>
              </a:solidFill>
              <a:effectLst/>
              <a:latin typeface="+mj-ea"/>
              <a:ea typeface="+mj-ea"/>
            </a:rPr>
            <a:t>年代中到</a:t>
          </a:r>
          <a:r>
            <a:rPr lang="en-US" altLang="zh-CN" sz="1200" b="1" kern="1200" dirty="0" smtClean="0">
              <a:solidFill>
                <a:srgbClr val="000000"/>
              </a:solidFill>
              <a:effectLst/>
              <a:latin typeface="+mj-ea"/>
              <a:ea typeface="+mj-ea"/>
            </a:rPr>
            <a:t>90</a:t>
          </a:r>
          <a:r>
            <a:rPr lang="zh-CN" altLang="en-US" sz="1200" b="1" kern="1200" dirty="0" smtClean="0">
              <a:solidFill>
                <a:srgbClr val="000000"/>
              </a:solidFill>
              <a:effectLst/>
              <a:latin typeface="+mj-ea"/>
              <a:ea typeface="+mj-ea"/>
            </a:rPr>
            <a:t>年代，面向对象的方法与技术得到发展，研究的重点转移到面向对象的分析与设计，演化为一种完整的软件开发方法和系统的技术体系，称为对象工程。</a:t>
          </a:r>
          <a:endParaRPr lang="zh-CN" altLang="en-US" sz="1200" kern="1200" dirty="0"/>
        </a:p>
      </dsp:txBody>
      <dsp:txXfrm>
        <a:off x="1852642" y="2777743"/>
        <a:ext cx="1760934" cy="1851829"/>
      </dsp:txXfrm>
    </dsp:sp>
    <dsp:sp modelId="{57BDAB72-46EA-4DED-81A5-5C2E72382802}">
      <dsp:nvSpPr>
        <dsp:cNvPr id="0" name=""/>
        <dsp:cNvSpPr/>
      </dsp:nvSpPr>
      <dsp:spPr>
        <a:xfrm>
          <a:off x="2501630"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A8D14-B173-43DF-A7F3-B4A6516C096A}">
      <dsp:nvSpPr>
        <dsp:cNvPr id="0" name=""/>
        <dsp:cNvSpPr/>
      </dsp:nvSpPr>
      <dsp:spPr>
        <a:xfrm>
          <a:off x="3701623" y="0"/>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altLang="zh-CN" sz="1200" kern="1200" dirty="0" smtClean="0"/>
            <a:t> </a:t>
          </a:r>
          <a:endParaRPr lang="zh-CN" altLang="en-US" sz="1200" kern="1200" dirty="0"/>
        </a:p>
      </dsp:txBody>
      <dsp:txXfrm>
        <a:off x="3701623" y="0"/>
        <a:ext cx="1760934" cy="1851829"/>
      </dsp:txXfrm>
    </dsp:sp>
    <dsp:sp modelId="{9E573D93-2AF6-46EF-AF35-8B14258F5C7A}">
      <dsp:nvSpPr>
        <dsp:cNvPr id="0" name=""/>
        <dsp:cNvSpPr/>
      </dsp:nvSpPr>
      <dsp:spPr>
        <a:xfrm>
          <a:off x="4350611"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74FB3-96BA-47AB-848A-759B9CB51103}">
      <dsp:nvSpPr>
        <dsp:cNvPr id="0" name=""/>
        <dsp:cNvSpPr/>
      </dsp:nvSpPr>
      <dsp:spPr>
        <a:xfrm>
          <a:off x="5550604" y="2777743"/>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altLang="zh-CN" sz="1200" b="1" kern="1200" dirty="0" smtClean="0">
              <a:solidFill>
                <a:srgbClr val="000000"/>
              </a:solidFill>
              <a:effectLst/>
              <a:latin typeface="+mj-ea"/>
              <a:ea typeface="+mj-ea"/>
            </a:rPr>
            <a:t> </a:t>
          </a:r>
          <a:endParaRPr lang="zh-CN" altLang="en-US" sz="1200" kern="1200" dirty="0"/>
        </a:p>
      </dsp:txBody>
      <dsp:txXfrm>
        <a:off x="5550604" y="2777743"/>
        <a:ext cx="1760934" cy="1851829"/>
      </dsp:txXfrm>
    </dsp:sp>
    <dsp:sp modelId="{510A3A10-635E-44D0-8E63-CB9D43DC04EC}">
      <dsp:nvSpPr>
        <dsp:cNvPr id="0" name=""/>
        <dsp:cNvSpPr/>
      </dsp:nvSpPr>
      <dsp:spPr>
        <a:xfrm>
          <a:off x="6199592"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F4DD9-30D2-4A79-9E9A-EB62FE9C5BC8}">
      <dsp:nvSpPr>
        <dsp:cNvPr id="0" name=""/>
        <dsp:cNvSpPr/>
      </dsp:nvSpPr>
      <dsp:spPr>
        <a:xfrm>
          <a:off x="0" y="1880764"/>
          <a:ext cx="8128000" cy="8680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57A7A0-887C-49B0-B288-FFCC688C34D7}">
      <dsp:nvSpPr>
        <dsp:cNvPr id="0" name=""/>
        <dsp:cNvSpPr/>
      </dsp:nvSpPr>
      <dsp:spPr>
        <a:xfrm>
          <a:off x="3661" y="0"/>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altLang="zh-CN" sz="1200" b="1" kern="1200" dirty="0" smtClean="0">
              <a:solidFill>
                <a:srgbClr val="000000"/>
              </a:solidFill>
              <a:effectLst/>
              <a:latin typeface="+mj-ea"/>
              <a:ea typeface="+mj-ea"/>
            </a:rPr>
            <a:t>60</a:t>
          </a:r>
          <a:r>
            <a:rPr lang="zh-CN" altLang="en-US" sz="1200" b="1" kern="1200" dirty="0" smtClean="0">
              <a:solidFill>
                <a:srgbClr val="000000"/>
              </a:solidFill>
              <a:effectLst/>
              <a:latin typeface="+mj-ea"/>
              <a:ea typeface="+mj-ea"/>
            </a:rPr>
            <a:t>年代末到</a:t>
          </a:r>
          <a:r>
            <a:rPr lang="en-US" altLang="zh-CN" sz="1200" b="1" kern="1200" dirty="0" smtClean="0">
              <a:solidFill>
                <a:srgbClr val="000000"/>
              </a:solidFill>
              <a:effectLst/>
              <a:latin typeface="+mj-ea"/>
              <a:ea typeface="+mj-ea"/>
            </a:rPr>
            <a:t>70</a:t>
          </a:r>
          <a:r>
            <a:rPr lang="zh-CN" altLang="en-US" sz="1200" b="1" kern="1200" dirty="0" smtClean="0">
              <a:solidFill>
                <a:srgbClr val="000000"/>
              </a:solidFill>
              <a:effectLst/>
              <a:latin typeface="+mj-ea"/>
              <a:ea typeface="+mj-ea"/>
            </a:rPr>
            <a:t>年代为了克服“</a:t>
          </a:r>
          <a:r>
            <a:rPr lang="zh-CN" altLang="en-US" sz="1200" b="1" kern="1200" dirty="0" smtClean="0">
              <a:solidFill>
                <a:srgbClr val="000000"/>
              </a:solidFill>
              <a:effectLst/>
              <a:latin typeface="+mj-ea"/>
              <a:ea typeface="+mj-ea"/>
              <a:hlinkClick xmlns:r="http://schemas.openxmlformats.org/officeDocument/2006/relationships" r:id="" action="ppaction://noaction"/>
            </a:rPr>
            <a:t>软件危机</a:t>
          </a:r>
          <a:r>
            <a:rPr lang="zh-CN" altLang="en-US" sz="1200" b="1" kern="1200" dirty="0" smtClean="0">
              <a:solidFill>
                <a:srgbClr val="000000"/>
              </a:solidFill>
              <a:effectLst/>
              <a:latin typeface="+mj-ea"/>
              <a:ea typeface="+mj-ea"/>
            </a:rPr>
            <a:t>”</a:t>
          </a:r>
          <a:r>
            <a:rPr lang="en-US" altLang="zh-CN" sz="1200" b="1" kern="1200" dirty="0" smtClean="0">
              <a:solidFill>
                <a:srgbClr val="000000"/>
              </a:solidFill>
              <a:effectLst/>
              <a:latin typeface="+mj-ea"/>
              <a:ea typeface="+mj-ea"/>
            </a:rPr>
            <a:t> </a:t>
          </a:r>
          <a:r>
            <a:rPr lang="zh-CN" altLang="en-US" sz="1200" b="1" kern="1200" dirty="0" smtClean="0">
              <a:solidFill>
                <a:srgbClr val="000000"/>
              </a:solidFill>
              <a:effectLst/>
              <a:latin typeface="+mj-ea"/>
              <a:ea typeface="+mj-ea"/>
            </a:rPr>
            <a:t>提出“软件工程”的名词</a:t>
          </a:r>
          <a:r>
            <a:rPr lang="en-US" altLang="zh-CN" sz="1200" b="1" kern="1200" dirty="0" smtClean="0">
              <a:solidFill>
                <a:srgbClr val="000000"/>
              </a:solidFill>
              <a:effectLst/>
              <a:latin typeface="+mj-ea"/>
              <a:ea typeface="+mj-ea"/>
            </a:rPr>
            <a:t>, </a:t>
          </a:r>
          <a:r>
            <a:rPr lang="zh-CN" altLang="en-US" sz="1200" b="1" kern="1200" dirty="0" smtClean="0">
              <a:solidFill>
                <a:srgbClr val="000000"/>
              </a:solidFill>
              <a:effectLst/>
              <a:latin typeface="+mj-ea"/>
              <a:ea typeface="+mj-ea"/>
            </a:rPr>
            <a:t>将软件开发纳入工程化的轨道，基本形成软件工程的概念、框架、技术和方法。称为</a:t>
          </a:r>
          <a:r>
            <a:rPr lang="zh-CN" altLang="zh-CN" sz="1200" b="1" kern="1200" dirty="0" smtClean="0">
              <a:solidFill>
                <a:srgbClr val="000000"/>
              </a:solidFill>
              <a:effectLst/>
              <a:latin typeface="+mj-ea"/>
              <a:ea typeface="+mj-ea"/>
            </a:rPr>
            <a:t>传统</a:t>
          </a:r>
          <a:r>
            <a:rPr lang="zh-CN" altLang="en-US" sz="1200" b="1" kern="1200" dirty="0" smtClean="0">
              <a:solidFill>
                <a:srgbClr val="000000"/>
              </a:solidFill>
              <a:effectLst/>
              <a:latin typeface="+mj-ea"/>
              <a:ea typeface="+mj-ea"/>
            </a:rPr>
            <a:t>的软件工程。</a:t>
          </a:r>
          <a:endParaRPr lang="zh-CN" altLang="en-US" sz="1200" kern="1200" dirty="0"/>
        </a:p>
      </dsp:txBody>
      <dsp:txXfrm>
        <a:off x="3661" y="0"/>
        <a:ext cx="1760934" cy="1851829"/>
      </dsp:txXfrm>
    </dsp:sp>
    <dsp:sp modelId="{51E2B5AF-6BAE-48C8-9869-94D5E3A92D52}">
      <dsp:nvSpPr>
        <dsp:cNvPr id="0" name=""/>
        <dsp:cNvSpPr/>
      </dsp:nvSpPr>
      <dsp:spPr>
        <a:xfrm>
          <a:off x="652649"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F7CC5C-E4C6-41CE-B562-D74BC1CDFABD}">
      <dsp:nvSpPr>
        <dsp:cNvPr id="0" name=""/>
        <dsp:cNvSpPr/>
      </dsp:nvSpPr>
      <dsp:spPr>
        <a:xfrm>
          <a:off x="1852642" y="2777743"/>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altLang="zh-CN" sz="1200" kern="1200" dirty="0" smtClean="0"/>
            <a:t> </a:t>
          </a:r>
          <a:r>
            <a:rPr lang="en-US" altLang="zh-CN" sz="1200" b="1" kern="1200" dirty="0" smtClean="0">
              <a:solidFill>
                <a:srgbClr val="000000"/>
              </a:solidFill>
              <a:effectLst/>
              <a:latin typeface="+mj-ea"/>
              <a:ea typeface="+mj-ea"/>
            </a:rPr>
            <a:t>80</a:t>
          </a:r>
          <a:r>
            <a:rPr lang="zh-CN" altLang="en-US" sz="1200" b="1" kern="1200" dirty="0" smtClean="0">
              <a:solidFill>
                <a:srgbClr val="000000"/>
              </a:solidFill>
              <a:effectLst/>
              <a:latin typeface="+mj-ea"/>
              <a:ea typeface="+mj-ea"/>
            </a:rPr>
            <a:t>年代中到</a:t>
          </a:r>
          <a:r>
            <a:rPr lang="en-US" altLang="zh-CN" sz="1200" b="1" kern="1200" dirty="0" smtClean="0">
              <a:solidFill>
                <a:srgbClr val="000000"/>
              </a:solidFill>
              <a:effectLst/>
              <a:latin typeface="+mj-ea"/>
              <a:ea typeface="+mj-ea"/>
            </a:rPr>
            <a:t>90</a:t>
          </a:r>
          <a:r>
            <a:rPr lang="zh-CN" altLang="en-US" sz="1200" b="1" kern="1200" dirty="0" smtClean="0">
              <a:solidFill>
                <a:srgbClr val="000000"/>
              </a:solidFill>
              <a:effectLst/>
              <a:latin typeface="+mj-ea"/>
              <a:ea typeface="+mj-ea"/>
            </a:rPr>
            <a:t>年代，面向对象的方法与技术得到发展，研究的重点转移到面向对象的分析与设计，演化为一种完整的软件开发方法和系统的技术体系，称为对象工程。</a:t>
          </a:r>
          <a:endParaRPr lang="zh-CN" altLang="en-US" sz="1200" kern="1200" dirty="0"/>
        </a:p>
      </dsp:txBody>
      <dsp:txXfrm>
        <a:off x="1852642" y="2777743"/>
        <a:ext cx="1760934" cy="1851829"/>
      </dsp:txXfrm>
    </dsp:sp>
    <dsp:sp modelId="{57BDAB72-46EA-4DED-81A5-5C2E72382802}">
      <dsp:nvSpPr>
        <dsp:cNvPr id="0" name=""/>
        <dsp:cNvSpPr/>
      </dsp:nvSpPr>
      <dsp:spPr>
        <a:xfrm>
          <a:off x="2501630"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A8D14-B173-43DF-A7F3-B4A6516C096A}">
      <dsp:nvSpPr>
        <dsp:cNvPr id="0" name=""/>
        <dsp:cNvSpPr/>
      </dsp:nvSpPr>
      <dsp:spPr>
        <a:xfrm>
          <a:off x="3701623" y="0"/>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altLang="zh-CN" sz="1200" kern="1200" dirty="0" smtClean="0"/>
            <a:t> </a:t>
          </a:r>
          <a:r>
            <a:rPr lang="en-US" altLang="zh-CN" sz="1200" b="1" kern="1200" dirty="0" smtClean="0">
              <a:solidFill>
                <a:srgbClr val="000000"/>
              </a:solidFill>
              <a:effectLst/>
              <a:latin typeface="+mj-ea"/>
              <a:ea typeface="+mj-ea"/>
            </a:rPr>
            <a:t>80</a:t>
          </a:r>
          <a:r>
            <a:rPr lang="zh-CN" altLang="en-US" sz="1200" b="1" kern="1200" dirty="0" smtClean="0">
              <a:solidFill>
                <a:srgbClr val="000000"/>
              </a:solidFill>
              <a:effectLst/>
              <a:latin typeface="+mj-ea"/>
              <a:ea typeface="+mj-ea"/>
            </a:rPr>
            <a:t>年代中开始，</a:t>
          </a:r>
          <a:r>
            <a:rPr lang="zh-CN" altLang="zh-CN" sz="1200" b="1" kern="1200" dirty="0" smtClean="0">
              <a:solidFill>
                <a:srgbClr val="000000"/>
              </a:solidFill>
              <a:effectLst/>
              <a:latin typeface="+mj-ea"/>
              <a:ea typeface="+mj-ea"/>
            </a:rPr>
            <a:t>人们在软件开发的实践过程中认识到：提高软件生产率，保证软件质量的关键是“软件过程”，是软件开发和维护中的管理和支持能力，逐步形成软件过程工程。</a:t>
          </a:r>
          <a:endParaRPr lang="zh-CN" altLang="en-US" sz="1200" kern="1200" dirty="0"/>
        </a:p>
      </dsp:txBody>
      <dsp:txXfrm>
        <a:off x="3701623" y="0"/>
        <a:ext cx="1760934" cy="1851829"/>
      </dsp:txXfrm>
    </dsp:sp>
    <dsp:sp modelId="{9E573D93-2AF6-46EF-AF35-8B14258F5C7A}">
      <dsp:nvSpPr>
        <dsp:cNvPr id="0" name=""/>
        <dsp:cNvSpPr/>
      </dsp:nvSpPr>
      <dsp:spPr>
        <a:xfrm>
          <a:off x="4350611"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74FB3-96BA-47AB-848A-759B9CB51103}">
      <dsp:nvSpPr>
        <dsp:cNvPr id="0" name=""/>
        <dsp:cNvSpPr/>
      </dsp:nvSpPr>
      <dsp:spPr>
        <a:xfrm>
          <a:off x="5550604" y="2777743"/>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altLang="zh-CN" sz="1200" b="1" kern="1200" dirty="0" smtClean="0">
              <a:solidFill>
                <a:srgbClr val="000000"/>
              </a:solidFill>
              <a:effectLst/>
              <a:latin typeface="+mj-ea"/>
              <a:ea typeface="+mj-ea"/>
            </a:rPr>
            <a:t> </a:t>
          </a:r>
          <a:endParaRPr lang="zh-CN" altLang="en-US" sz="1200" kern="1200" dirty="0"/>
        </a:p>
      </dsp:txBody>
      <dsp:txXfrm>
        <a:off x="5550604" y="2777743"/>
        <a:ext cx="1760934" cy="1851829"/>
      </dsp:txXfrm>
    </dsp:sp>
    <dsp:sp modelId="{510A3A10-635E-44D0-8E63-CB9D43DC04EC}">
      <dsp:nvSpPr>
        <dsp:cNvPr id="0" name=""/>
        <dsp:cNvSpPr/>
      </dsp:nvSpPr>
      <dsp:spPr>
        <a:xfrm>
          <a:off x="6199592"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F4DD9-30D2-4A79-9E9A-EB62FE9C5BC8}">
      <dsp:nvSpPr>
        <dsp:cNvPr id="0" name=""/>
        <dsp:cNvSpPr/>
      </dsp:nvSpPr>
      <dsp:spPr>
        <a:xfrm>
          <a:off x="0" y="1880764"/>
          <a:ext cx="8128000" cy="8680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57A7A0-887C-49B0-B288-FFCC688C34D7}">
      <dsp:nvSpPr>
        <dsp:cNvPr id="0" name=""/>
        <dsp:cNvSpPr/>
      </dsp:nvSpPr>
      <dsp:spPr>
        <a:xfrm>
          <a:off x="3661" y="0"/>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altLang="zh-CN" sz="1200" b="1" kern="1200" dirty="0" smtClean="0">
              <a:solidFill>
                <a:srgbClr val="000000"/>
              </a:solidFill>
              <a:effectLst/>
              <a:latin typeface="+mj-ea"/>
              <a:ea typeface="+mj-ea"/>
            </a:rPr>
            <a:t>60</a:t>
          </a:r>
          <a:r>
            <a:rPr lang="zh-CN" altLang="en-US" sz="1200" b="1" kern="1200" dirty="0" smtClean="0">
              <a:solidFill>
                <a:srgbClr val="000000"/>
              </a:solidFill>
              <a:effectLst/>
              <a:latin typeface="+mj-ea"/>
              <a:ea typeface="+mj-ea"/>
            </a:rPr>
            <a:t>年代末到</a:t>
          </a:r>
          <a:r>
            <a:rPr lang="en-US" altLang="zh-CN" sz="1200" b="1" kern="1200" dirty="0" smtClean="0">
              <a:solidFill>
                <a:srgbClr val="000000"/>
              </a:solidFill>
              <a:effectLst/>
              <a:latin typeface="+mj-ea"/>
              <a:ea typeface="+mj-ea"/>
            </a:rPr>
            <a:t>70</a:t>
          </a:r>
          <a:r>
            <a:rPr lang="zh-CN" altLang="en-US" sz="1200" b="1" kern="1200" dirty="0" smtClean="0">
              <a:solidFill>
                <a:srgbClr val="000000"/>
              </a:solidFill>
              <a:effectLst/>
              <a:latin typeface="+mj-ea"/>
              <a:ea typeface="+mj-ea"/>
            </a:rPr>
            <a:t>年代为了克服“</a:t>
          </a:r>
          <a:r>
            <a:rPr lang="zh-CN" altLang="en-US" sz="1200" b="1" kern="1200" dirty="0" smtClean="0">
              <a:solidFill>
                <a:srgbClr val="000000"/>
              </a:solidFill>
              <a:effectLst/>
              <a:latin typeface="+mj-ea"/>
              <a:ea typeface="+mj-ea"/>
              <a:hlinkClick xmlns:r="http://schemas.openxmlformats.org/officeDocument/2006/relationships" r:id="" action="ppaction://noaction"/>
            </a:rPr>
            <a:t>软件危机</a:t>
          </a:r>
          <a:r>
            <a:rPr lang="zh-CN" altLang="en-US" sz="1200" b="1" kern="1200" dirty="0" smtClean="0">
              <a:solidFill>
                <a:srgbClr val="000000"/>
              </a:solidFill>
              <a:effectLst/>
              <a:latin typeface="+mj-ea"/>
              <a:ea typeface="+mj-ea"/>
            </a:rPr>
            <a:t>”</a:t>
          </a:r>
          <a:r>
            <a:rPr lang="en-US" altLang="zh-CN" sz="1200" b="1" kern="1200" dirty="0" smtClean="0">
              <a:solidFill>
                <a:srgbClr val="000000"/>
              </a:solidFill>
              <a:effectLst/>
              <a:latin typeface="+mj-ea"/>
              <a:ea typeface="+mj-ea"/>
            </a:rPr>
            <a:t> </a:t>
          </a:r>
          <a:r>
            <a:rPr lang="zh-CN" altLang="en-US" sz="1200" b="1" kern="1200" dirty="0" smtClean="0">
              <a:solidFill>
                <a:srgbClr val="000000"/>
              </a:solidFill>
              <a:effectLst/>
              <a:latin typeface="+mj-ea"/>
              <a:ea typeface="+mj-ea"/>
            </a:rPr>
            <a:t>提出“软件工程”的名词</a:t>
          </a:r>
          <a:r>
            <a:rPr lang="en-US" altLang="zh-CN" sz="1200" b="1" kern="1200" dirty="0" smtClean="0">
              <a:solidFill>
                <a:srgbClr val="000000"/>
              </a:solidFill>
              <a:effectLst/>
              <a:latin typeface="+mj-ea"/>
              <a:ea typeface="+mj-ea"/>
            </a:rPr>
            <a:t>, </a:t>
          </a:r>
          <a:r>
            <a:rPr lang="zh-CN" altLang="en-US" sz="1200" b="1" kern="1200" dirty="0" smtClean="0">
              <a:solidFill>
                <a:srgbClr val="000000"/>
              </a:solidFill>
              <a:effectLst/>
              <a:latin typeface="+mj-ea"/>
              <a:ea typeface="+mj-ea"/>
            </a:rPr>
            <a:t>将软件开发纳入工程化的轨道，基本形成软件工程的概念、框架、技术和方法。称为</a:t>
          </a:r>
          <a:r>
            <a:rPr lang="zh-CN" altLang="zh-CN" sz="1200" b="1" kern="1200" dirty="0" smtClean="0">
              <a:solidFill>
                <a:srgbClr val="000000"/>
              </a:solidFill>
              <a:effectLst/>
              <a:latin typeface="+mj-ea"/>
              <a:ea typeface="+mj-ea"/>
            </a:rPr>
            <a:t>传统</a:t>
          </a:r>
          <a:r>
            <a:rPr lang="zh-CN" altLang="en-US" sz="1200" b="1" kern="1200" dirty="0" smtClean="0">
              <a:solidFill>
                <a:srgbClr val="000000"/>
              </a:solidFill>
              <a:effectLst/>
              <a:latin typeface="+mj-ea"/>
              <a:ea typeface="+mj-ea"/>
            </a:rPr>
            <a:t>的软件工程。</a:t>
          </a:r>
          <a:endParaRPr lang="zh-CN" altLang="en-US" sz="1200" kern="1200" dirty="0"/>
        </a:p>
      </dsp:txBody>
      <dsp:txXfrm>
        <a:off x="3661" y="0"/>
        <a:ext cx="1760934" cy="1851829"/>
      </dsp:txXfrm>
    </dsp:sp>
    <dsp:sp modelId="{51E2B5AF-6BAE-48C8-9869-94D5E3A92D52}">
      <dsp:nvSpPr>
        <dsp:cNvPr id="0" name=""/>
        <dsp:cNvSpPr/>
      </dsp:nvSpPr>
      <dsp:spPr>
        <a:xfrm>
          <a:off x="652649"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F7CC5C-E4C6-41CE-B562-D74BC1CDFABD}">
      <dsp:nvSpPr>
        <dsp:cNvPr id="0" name=""/>
        <dsp:cNvSpPr/>
      </dsp:nvSpPr>
      <dsp:spPr>
        <a:xfrm>
          <a:off x="1852642" y="2777743"/>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altLang="zh-CN" sz="1200" kern="1200" dirty="0" smtClean="0"/>
            <a:t> </a:t>
          </a:r>
          <a:r>
            <a:rPr lang="en-US" altLang="zh-CN" sz="1200" b="1" kern="1200" dirty="0" smtClean="0">
              <a:solidFill>
                <a:srgbClr val="000000"/>
              </a:solidFill>
              <a:effectLst/>
              <a:latin typeface="+mj-ea"/>
              <a:ea typeface="+mj-ea"/>
            </a:rPr>
            <a:t>80</a:t>
          </a:r>
          <a:r>
            <a:rPr lang="zh-CN" altLang="en-US" sz="1200" b="1" kern="1200" dirty="0" smtClean="0">
              <a:solidFill>
                <a:srgbClr val="000000"/>
              </a:solidFill>
              <a:effectLst/>
              <a:latin typeface="+mj-ea"/>
              <a:ea typeface="+mj-ea"/>
            </a:rPr>
            <a:t>年代中到</a:t>
          </a:r>
          <a:r>
            <a:rPr lang="en-US" altLang="zh-CN" sz="1200" b="1" kern="1200" dirty="0" smtClean="0">
              <a:solidFill>
                <a:srgbClr val="000000"/>
              </a:solidFill>
              <a:effectLst/>
              <a:latin typeface="+mj-ea"/>
              <a:ea typeface="+mj-ea"/>
            </a:rPr>
            <a:t>90</a:t>
          </a:r>
          <a:r>
            <a:rPr lang="zh-CN" altLang="en-US" sz="1200" b="1" kern="1200" dirty="0" smtClean="0">
              <a:solidFill>
                <a:srgbClr val="000000"/>
              </a:solidFill>
              <a:effectLst/>
              <a:latin typeface="+mj-ea"/>
              <a:ea typeface="+mj-ea"/>
            </a:rPr>
            <a:t>年代，面向对象的方法与技术得到发展，研究的重点转移到面向对象的分析与设计，演化为一种完整的软件开发方法和系统的技术体系，称为对象工程。</a:t>
          </a:r>
          <a:endParaRPr lang="zh-CN" altLang="en-US" sz="1200" kern="1200" dirty="0"/>
        </a:p>
      </dsp:txBody>
      <dsp:txXfrm>
        <a:off x="1852642" y="2777743"/>
        <a:ext cx="1760934" cy="1851829"/>
      </dsp:txXfrm>
    </dsp:sp>
    <dsp:sp modelId="{57BDAB72-46EA-4DED-81A5-5C2E72382802}">
      <dsp:nvSpPr>
        <dsp:cNvPr id="0" name=""/>
        <dsp:cNvSpPr/>
      </dsp:nvSpPr>
      <dsp:spPr>
        <a:xfrm>
          <a:off x="2501630"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A8D14-B173-43DF-A7F3-B4A6516C096A}">
      <dsp:nvSpPr>
        <dsp:cNvPr id="0" name=""/>
        <dsp:cNvSpPr/>
      </dsp:nvSpPr>
      <dsp:spPr>
        <a:xfrm>
          <a:off x="3701623" y="0"/>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altLang="zh-CN" sz="1200" kern="1200" dirty="0" smtClean="0"/>
            <a:t> </a:t>
          </a:r>
          <a:r>
            <a:rPr lang="en-US" altLang="zh-CN" sz="1200" b="1" kern="1200" dirty="0" smtClean="0">
              <a:solidFill>
                <a:srgbClr val="000000"/>
              </a:solidFill>
              <a:effectLst/>
              <a:latin typeface="+mj-ea"/>
              <a:ea typeface="+mj-ea"/>
            </a:rPr>
            <a:t>80</a:t>
          </a:r>
          <a:r>
            <a:rPr lang="zh-CN" altLang="en-US" sz="1200" b="1" kern="1200" dirty="0" smtClean="0">
              <a:solidFill>
                <a:srgbClr val="000000"/>
              </a:solidFill>
              <a:effectLst/>
              <a:latin typeface="+mj-ea"/>
              <a:ea typeface="+mj-ea"/>
            </a:rPr>
            <a:t>年代中开始，</a:t>
          </a:r>
          <a:r>
            <a:rPr lang="zh-CN" altLang="zh-CN" sz="1200" b="1" kern="1200" dirty="0" smtClean="0">
              <a:solidFill>
                <a:srgbClr val="000000"/>
              </a:solidFill>
              <a:effectLst/>
              <a:latin typeface="+mj-ea"/>
              <a:ea typeface="+mj-ea"/>
            </a:rPr>
            <a:t>人们在软件开发的实践过程中认识到：提高软件生产率，保证软件质量的关键是“软件过程”，是软件开发和维护中的管理和支持能力，逐步形成软件过程工程。</a:t>
          </a:r>
          <a:endParaRPr lang="zh-CN" altLang="en-US" sz="1200" kern="1200" dirty="0"/>
        </a:p>
      </dsp:txBody>
      <dsp:txXfrm>
        <a:off x="3701623" y="0"/>
        <a:ext cx="1760934" cy="1851829"/>
      </dsp:txXfrm>
    </dsp:sp>
    <dsp:sp modelId="{9E573D93-2AF6-46EF-AF35-8B14258F5C7A}">
      <dsp:nvSpPr>
        <dsp:cNvPr id="0" name=""/>
        <dsp:cNvSpPr/>
      </dsp:nvSpPr>
      <dsp:spPr>
        <a:xfrm>
          <a:off x="4350611"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74FB3-96BA-47AB-848A-759B9CB51103}">
      <dsp:nvSpPr>
        <dsp:cNvPr id="0" name=""/>
        <dsp:cNvSpPr/>
      </dsp:nvSpPr>
      <dsp:spPr>
        <a:xfrm>
          <a:off x="5550604" y="2777743"/>
          <a:ext cx="1760934" cy="185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altLang="zh-CN" sz="1200" b="1" kern="1200" dirty="0" smtClean="0">
              <a:solidFill>
                <a:srgbClr val="000000"/>
              </a:solidFill>
              <a:effectLst/>
              <a:latin typeface="+mj-ea"/>
              <a:ea typeface="+mj-ea"/>
            </a:rPr>
            <a:t>90</a:t>
          </a:r>
          <a:r>
            <a:rPr lang="zh-CN" altLang="en-US" sz="1200" b="1" kern="1200" dirty="0" smtClean="0">
              <a:solidFill>
                <a:srgbClr val="000000"/>
              </a:solidFill>
              <a:effectLst/>
              <a:latin typeface="+mj-ea"/>
              <a:ea typeface="+mj-ea"/>
            </a:rPr>
            <a:t>年代起，基于构件（</a:t>
          </a:r>
          <a:r>
            <a:rPr lang="en-US" altLang="zh-CN" sz="1200" b="1" kern="1200" dirty="0" smtClean="0">
              <a:solidFill>
                <a:srgbClr val="000000"/>
              </a:solidFill>
              <a:effectLst/>
              <a:latin typeface="+mj-ea"/>
              <a:ea typeface="+mj-ea"/>
            </a:rPr>
            <a:t>Component</a:t>
          </a:r>
          <a:r>
            <a:rPr lang="zh-CN" altLang="en-US" sz="1200" b="1" kern="1200" dirty="0" smtClean="0">
              <a:solidFill>
                <a:srgbClr val="000000"/>
              </a:solidFill>
              <a:effectLst/>
              <a:latin typeface="+mj-ea"/>
              <a:ea typeface="+mj-ea"/>
            </a:rPr>
            <a:t>）的开发方法取得重要进展，软件系统的开发可通过使用现成的可复用构件组装完成，而无需从头开始构造，以此达到提高效率和质量，降低成本的目的。称为构件工程。</a:t>
          </a:r>
          <a:endParaRPr lang="zh-CN" altLang="en-US" sz="1200" kern="1200" dirty="0"/>
        </a:p>
      </dsp:txBody>
      <dsp:txXfrm>
        <a:off x="5550604" y="2777743"/>
        <a:ext cx="1760934" cy="1851829"/>
      </dsp:txXfrm>
    </dsp:sp>
    <dsp:sp modelId="{510A3A10-635E-44D0-8E63-CB9D43DC04EC}">
      <dsp:nvSpPr>
        <dsp:cNvPr id="0" name=""/>
        <dsp:cNvSpPr/>
      </dsp:nvSpPr>
      <dsp:spPr>
        <a:xfrm>
          <a:off x="6199592" y="2083307"/>
          <a:ext cx="462957" cy="462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2020年4月13日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2020年4月13日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20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同学们好，在第一章里，让我们先对软件工程有一个初步的了解。而在概述软件工程之前呢，首先需要大家知道软件的概念和特点。</a:t>
            </a: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xfrm>
            <a:off x="381000" y="685800"/>
            <a:ext cx="6096000" cy="3429000"/>
          </a:xfrm>
          <a:ln/>
        </p:spPr>
      </p:sp>
      <p:sp>
        <p:nvSpPr>
          <p:cNvPr id="54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软件的发展过程大致可分为四个阶段。从上世纪</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50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年代中期到</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60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年代中期，为个体化发展阶段，软件往往只是</a:t>
            </a:r>
            <a:r>
              <a:rPr lang="zh-CN" altLang="en-US" dirty="0"/>
              <a:t>为</a:t>
            </a:r>
            <a:r>
              <a:rPr lang="zh-CN" altLang="en-US" sz="1200" b="0" i="0" kern="1200" dirty="0">
                <a:solidFill>
                  <a:schemeClr val="tx1"/>
                </a:solidFill>
                <a:effectLst/>
                <a:latin typeface="Arial" charset="0"/>
                <a:ea typeface="+mn-ea"/>
                <a:cs typeface="+mn-cs"/>
              </a:rPr>
              <a:t>解决某个实际问题而专门编写的程序，</a:t>
            </a:r>
            <a:r>
              <a:rPr lang="zh-CN" altLang="en-US" dirty="0"/>
              <a:t>开发者即使用者</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。从</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60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年代中期到</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70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年代中期，是作坊式发展阶段，</a:t>
            </a:r>
            <a:r>
              <a:rPr lang="zh-CN" altLang="en-US" dirty="0"/>
              <a:t>早期软件作坊缺乏组织管理，程序编写结合了一定的说明</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。从</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70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年代中期到</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80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年代的中期，是工程化发展的阶段，</a:t>
            </a:r>
            <a:r>
              <a:rPr lang="zh-CN" altLang="en-US" dirty="0"/>
              <a:t>软件公司化运作，更加</a:t>
            </a:r>
            <a:r>
              <a:rPr lang="zh-CN" altLang="en-US" sz="1200" b="0" i="0" kern="1200" dirty="0">
                <a:solidFill>
                  <a:schemeClr val="tx1"/>
                </a:solidFill>
                <a:effectLst/>
                <a:latin typeface="Arial" charset="0"/>
                <a:ea typeface="微软雅黑" panose="020B0503020204020204" pitchFamily="34" charset="-122"/>
                <a:cs typeface="+mn-cs"/>
              </a:rPr>
              <a:t>产品化、系列化、标准化、工程化</a:t>
            </a:r>
            <a:r>
              <a:rPr lang="zh-CN" altLang="en-US" dirty="0"/>
              <a:t>，文档被引入软件的内涵</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。从</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80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年代中期到现在，软件的发展呈现产业化特点，市场更加广阔，品类更加丰富，产品生态链愈加完整。</a:t>
            </a:r>
            <a:endParaRPr lang="zh-CN" altLang="en-US" dirty="0"/>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charset="0"/>
              </a:defRPr>
            </a:lvl1pPr>
            <a:lvl2pPr marL="742950" indent="-285750" algn="l" eaLnBrk="0" hangingPunct="0">
              <a:defRPr sz="1200">
                <a:solidFill>
                  <a:schemeClr val="tx1"/>
                </a:solidFill>
                <a:latin typeface="Arial" charset="0"/>
              </a:defRPr>
            </a:lvl2pPr>
            <a:lvl3pPr marL="1143000" indent="-228600" algn="l" eaLnBrk="0" hangingPunct="0">
              <a:defRPr sz="1200">
                <a:solidFill>
                  <a:schemeClr val="tx1"/>
                </a:solidFill>
                <a:latin typeface="Arial" charset="0"/>
              </a:defRPr>
            </a:lvl3pPr>
            <a:lvl4pPr marL="1600200" indent="-228600" algn="l" eaLnBrk="0" hangingPunct="0">
              <a:defRPr sz="1200">
                <a:solidFill>
                  <a:schemeClr val="tx1"/>
                </a:solidFill>
                <a:latin typeface="Arial" charset="0"/>
              </a:defRPr>
            </a:lvl4pPr>
            <a:lvl5pPr marL="2057400" indent="-228600" algn="l" eaLnBrk="0" hangingPunct="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fld id="{D390C60F-AB73-4118-9752-079CA31D1E4A}" type="slidenum">
              <a:rPr lang="zh-CN" altLang="en-US" smtClean="0"/>
              <a:pPr algn="r" eaLnBrk="1" hangingPunct="1"/>
              <a:t>10</a:t>
            </a:fld>
            <a:endParaRPr lang="en-US" altLang="zh-CN" dirty="0"/>
          </a:p>
        </p:txBody>
      </p:sp>
    </p:spTree>
    <p:extLst>
      <p:ext uri="{BB962C8B-B14F-4D97-AF65-F5344CB8AC3E}">
        <p14:creationId xmlns:p14="http://schemas.microsoft.com/office/powerpoint/2010/main" val="2946580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随着软件的发展，其规模也越来越大。比如上世纪</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70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年代的汽车系统，代码规模有</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10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万行；波音飞机有</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400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万行代码；宇宙飞船有</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2000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万行代码；航天飞机需要</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4000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万行代码；</a:t>
            </a:r>
            <a:r>
              <a:rPr lang="en" altLang="zh-CN" sz="1200" kern="1200" dirty="0">
                <a:solidFill>
                  <a:schemeClr val="tx1"/>
                </a:solidFill>
                <a:effectLst/>
                <a:latin typeface="微软雅黑" panose="020B0503020204020204" pitchFamily="34" charset="-122"/>
                <a:ea typeface="微软雅黑" panose="020B0503020204020204" pitchFamily="34" charset="-122"/>
                <a:cs typeface="+mn-cs"/>
              </a:rPr>
              <a:t>vista</a:t>
            </a:r>
            <a:r>
              <a:rPr lang="zh-CN" altLang="en" sz="1200" kern="1200" dirty="0">
                <a:solidFill>
                  <a:schemeClr val="tx1"/>
                </a:solidFill>
                <a:effectLst/>
                <a:latin typeface="微软雅黑" panose="020B0503020204020204" pitchFamily="34" charset="-122"/>
                <a:ea typeface="微软雅黑" panose="020B0503020204020204" pitchFamily="34" charset="-122"/>
                <a:cs typeface="+mn-cs"/>
              </a:rPr>
              <a:t>操作</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系统，超过了</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6000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万行代码；而国际空间站，则达到了可怕的十亿行级的代码规模。同时，</a:t>
            </a:r>
            <a:r>
              <a:rPr lang="zh-CN" altLang="en-US" sz="1200" dirty="0">
                <a:cs typeface="+mn-ea"/>
                <a:sym typeface="+mn-lt"/>
              </a:rPr>
              <a:t>应用软件系统也是越来越复杂，规模迅速增长，动辄数百万行代码已是常见现象，知名的谷歌软件迄今已包含了</a:t>
            </a:r>
            <a:r>
              <a:rPr lang="en-US" altLang="zh-CN" sz="1200" dirty="0">
                <a:cs typeface="+mn-ea"/>
                <a:sym typeface="+mn-lt"/>
              </a:rPr>
              <a:t>20</a:t>
            </a:r>
            <a:r>
              <a:rPr lang="zh-CN" altLang="en-US" sz="1200" dirty="0">
                <a:cs typeface="+mn-ea"/>
                <a:sym typeface="+mn-lt"/>
              </a:rPr>
              <a:t>亿行代码。所以可以想象这样的软件产品的设计开发与维护难度，不是普通的工业产品所能比拟的。</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a:p>
            <a:endParaRPr kumimoji="1"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a:t>
            </a:fld>
            <a:endParaRPr lang="zh-CN" altLang="en-US" dirty="0"/>
          </a:p>
        </p:txBody>
      </p:sp>
    </p:spTree>
    <p:extLst>
      <p:ext uri="{BB962C8B-B14F-4D97-AF65-F5344CB8AC3E}">
        <p14:creationId xmlns:p14="http://schemas.microsoft.com/office/powerpoint/2010/main" val="206532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那么，为什么软件的发展如此之快？第一点原因来自于计算需求，软件必须不断的发展以适应新的计算环境或者技术的变化，比如从单机计算到现在的云计算；第二点来自于业务需求，软件必须不断改善以实现新的业务需求，比如从小微企业单机</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OA</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软件到集团互联网</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OA</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软件；第三点来自于嵌入需求，软件必须不断扩展，以满足和新一代系统或数据库之间的互操作性，比如从</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access</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单机数据库到</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HBASE</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云数据库；第四点则来自于架构需求，软件必须重新设计以使其在新的网络环境中是可用的，比如从互联网软件再到移动互联网软件等。总之，随着人们对计算机的需求越来越多、越来越高，软件也正在日新月异地向前发展。</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12</a:t>
            </a:fld>
            <a:endParaRPr lang="zh-CN" altLang="en-US" dirty="0"/>
          </a:p>
        </p:txBody>
      </p:sp>
    </p:spTree>
    <p:extLst>
      <p:ext uri="{BB962C8B-B14F-4D97-AF65-F5344CB8AC3E}">
        <p14:creationId xmlns:p14="http://schemas.microsoft.com/office/powerpoint/2010/main" val="964501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在本小节中，我们从软件生命周期、软件过程、软件过程模型和能力成熟度模型</a:t>
            </a:r>
            <a:r>
              <a:rPr lang="en-US" altLang="zh-CN" dirty="0"/>
              <a:t>4</a:t>
            </a:r>
            <a:r>
              <a:rPr lang="zh-CN" altLang="en-US" dirty="0"/>
              <a:t>个方面来讲解软件过程的基本概念。 </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13</a:t>
            </a:fld>
            <a:endParaRPr lang="en-US" altLang="zh-CN"/>
          </a:p>
        </p:txBody>
      </p:sp>
    </p:spTree>
    <p:extLst>
      <p:ext uri="{BB962C8B-B14F-4D97-AF65-F5344CB8AC3E}">
        <p14:creationId xmlns:p14="http://schemas.microsoft.com/office/powerpoint/2010/main" val="3593957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xfrm>
            <a:off x="381000" y="685800"/>
            <a:ext cx="6096000" cy="3429000"/>
          </a:xfrm>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前面我们曾讲到，软件这个名词的正式提出是在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1958</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年，而在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1968</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NATO</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会议上，软件危机这个名词就被提出来了，难道仅仅过了十年功夫，软件的发展就到了危急关头了？那么什么是软件危机呢？它是指在计算机软件的开发和维护过程中，所遇到的一系列严重问题。这些问题包括：项目超出预算、项目超过计划完成时间、软件运行效率很低、软件质量差、软件通常不符合要求、项目难以管理并且代码难以维护、软件不能交付等。最终导致的后果就是软件的效率和质量急剧下降。下面我给大家看几个具体案例。</a:t>
            </a:r>
            <a:endParaRPr lang="zh-CN" altLang="en-US" dirty="0"/>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charset="0"/>
              </a:defRPr>
            </a:lvl1pPr>
            <a:lvl2pPr marL="742950" indent="-285750" algn="l" eaLnBrk="0" hangingPunct="0">
              <a:defRPr sz="1200">
                <a:solidFill>
                  <a:schemeClr val="tx1"/>
                </a:solidFill>
                <a:latin typeface="Arial" charset="0"/>
              </a:defRPr>
            </a:lvl2pPr>
            <a:lvl3pPr marL="1143000" indent="-228600" algn="l" eaLnBrk="0" hangingPunct="0">
              <a:defRPr sz="1200">
                <a:solidFill>
                  <a:schemeClr val="tx1"/>
                </a:solidFill>
                <a:latin typeface="Arial" charset="0"/>
              </a:defRPr>
            </a:lvl3pPr>
            <a:lvl4pPr marL="1600200" indent="-228600" algn="l" eaLnBrk="0" hangingPunct="0">
              <a:defRPr sz="1200">
                <a:solidFill>
                  <a:schemeClr val="tx1"/>
                </a:solidFill>
                <a:latin typeface="Arial" charset="0"/>
              </a:defRPr>
            </a:lvl4pPr>
            <a:lvl5pPr marL="2057400" indent="-228600" algn="l" eaLnBrk="0" hangingPunct="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fld id="{18F0D4F5-4202-4787-A94E-3404C9BBDD9B}" type="slidenum">
              <a:rPr lang="zh-CN" altLang="en-US" smtClean="0"/>
              <a:pPr algn="r" eaLnBrk="1" hangingPunct="1"/>
              <a:t>14</a:t>
            </a:fld>
            <a:endParaRPr lang="en-US" altLang="zh-CN"/>
          </a:p>
        </p:txBody>
      </p:sp>
    </p:spTree>
    <p:extLst>
      <p:ext uri="{BB962C8B-B14F-4D97-AF65-F5344CB8AC3E}">
        <p14:creationId xmlns:p14="http://schemas.microsoft.com/office/powerpoint/2010/main" val="2166061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第一个案例，是在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1961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到</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1964</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年期间由</a:t>
            </a:r>
            <a:r>
              <a:rPr lang="en-US" altLang="zh-CN" sz="1200" kern="1200" dirty="0">
                <a:solidFill>
                  <a:schemeClr val="tx1"/>
                </a:solidFill>
                <a:latin typeface="微软雅黑" panose="020B0503020204020204" pitchFamily="34" charset="-122"/>
                <a:ea typeface="微软雅黑" panose="020B0503020204020204" pitchFamily="34" charset="-122"/>
                <a:cs typeface="+mn-cs"/>
              </a:rPr>
              <a:t>IBM</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公司开发的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OS/360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操作系统。该系统共约</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100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万条指令，花费了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5000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个人年，开发总投资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5</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亿美元，达到了当时美国研究原子弹的曼哈顿计划投资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亿美元的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1/4</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。而结果却令人沮丧，错误多达</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2000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个以上，由于从未有过开发这种大型软件的经验，开发组陷入了“有史以来最可怕的软件开发泥潭”，最终也没能完全实现当初的设想。不过，该项目总工程师</a:t>
            </a:r>
            <a:r>
              <a:rPr lang="en-US" altLang="zh-CN" sz="1200" kern="1200" dirty="0">
                <a:solidFill>
                  <a:schemeClr val="tx1"/>
                </a:solidFill>
                <a:latin typeface="微软雅黑" panose="020B0503020204020204" pitchFamily="34" charset="-122"/>
                <a:ea typeface="微软雅黑" panose="020B0503020204020204" pitchFamily="34" charset="-122"/>
                <a:cs typeface="+mn-cs"/>
              </a:rPr>
              <a:t>Frederick </a:t>
            </a:r>
            <a:r>
              <a:rPr lang="en-US" altLang="zh-CN" dirty="0"/>
              <a:t>Brooks</a:t>
            </a:r>
            <a:r>
              <a:rPr lang="zh-CN" altLang="en-US" dirty="0"/>
              <a:t>后来总结此次经验教训，写了一本软件工程领域的经典著作</a:t>
            </a:r>
            <a:r>
              <a:rPr lang="en-US" altLang="zh-CN" dirty="0"/>
              <a:t>《</a:t>
            </a:r>
            <a:r>
              <a:rPr lang="zh-CN" altLang="en-US" dirty="0"/>
              <a:t>人月神话</a:t>
            </a:r>
            <a:r>
              <a:rPr lang="en-US" altLang="zh-CN" dirty="0"/>
              <a:t>》</a:t>
            </a:r>
            <a:r>
              <a:rPr lang="zh-CN" altLang="en-US" dirty="0"/>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他本人更在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1999</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年获得了计算机领域的最高奖</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图灵奖”。</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pPr>
                <a:defRPr/>
              </a:pPr>
              <a:t>15</a:t>
            </a:fld>
            <a:endParaRPr lang="en-US" altLang="zh-CN"/>
          </a:p>
        </p:txBody>
      </p:sp>
    </p:spTree>
    <p:extLst>
      <p:ext uri="{BB962C8B-B14F-4D97-AF65-F5344CB8AC3E}">
        <p14:creationId xmlns:p14="http://schemas.microsoft.com/office/powerpoint/2010/main" val="1956393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 </a:t>
            </a:r>
            <a:r>
              <a:rPr lang="en-US" altLang="zh-CN" dirty="0"/>
              <a:t>FORTRAN</a:t>
            </a:r>
            <a:r>
              <a:rPr lang="zh-CN" altLang="en-US" dirty="0"/>
              <a:t>程序中</a:t>
            </a:r>
            <a:r>
              <a:rPr lang="en-US" altLang="zh-CN" dirty="0"/>
              <a:t>5</a:t>
            </a:r>
            <a:r>
              <a:rPr lang="zh-CN" altLang="en-US" dirty="0"/>
              <a:t>为循环结束的行号，</a:t>
            </a:r>
            <a:r>
              <a:rPr lang="en-US" altLang="zh-CN" dirty="0"/>
              <a:t>1</a:t>
            </a:r>
            <a:r>
              <a:rPr lang="zh-CN" altLang="en-US" dirty="0"/>
              <a:t>和</a:t>
            </a:r>
            <a:r>
              <a:rPr lang="en-US" altLang="zh-CN" dirty="0"/>
              <a:t>1.3</a:t>
            </a:r>
            <a:r>
              <a:rPr lang="zh-CN" altLang="en-US" dirty="0"/>
              <a:t>为初值，</a:t>
            </a:r>
            <a:r>
              <a:rPr lang="en-US" altLang="zh-CN" dirty="0"/>
              <a:t>3</a:t>
            </a:r>
            <a:r>
              <a:rPr lang="zh-CN" altLang="en-US" dirty="0"/>
              <a:t>为步长 *</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第二个案例我首先要辟个谣，这个谣言在很多教材和参考资料中都存在：</a:t>
            </a:r>
            <a:r>
              <a:rPr lang="en-US" altLang="zh-CN" dirty="0"/>
              <a:t>1963</a:t>
            </a:r>
            <a:r>
              <a:rPr lang="zh-CN" altLang="en-US" dirty="0"/>
              <a:t>年在美国，一个</a:t>
            </a:r>
            <a:r>
              <a:rPr lang="en-US" altLang="zh-CN" dirty="0"/>
              <a:t>FORTRAN</a:t>
            </a:r>
            <a:r>
              <a:rPr lang="zh-CN" altLang="en-US" dirty="0"/>
              <a:t>程序的循环语句“</a:t>
            </a:r>
            <a:r>
              <a:rPr lang="en-US" altLang="zh-CN" dirty="0"/>
              <a:t>DO 5 I=1,3”</a:t>
            </a:r>
            <a:r>
              <a:rPr lang="zh-CN" altLang="en-US" dirty="0"/>
              <a:t>误写为“</a:t>
            </a:r>
            <a:r>
              <a:rPr lang="en-US" altLang="zh-CN" dirty="0"/>
              <a:t>DO 5 I=1.3”</a:t>
            </a:r>
            <a:r>
              <a:rPr lang="zh-CN" altLang="en-US" dirty="0"/>
              <a:t>。由于空格对</a:t>
            </a:r>
            <a:r>
              <a:rPr lang="en-US" altLang="zh-CN" dirty="0"/>
              <a:t>FORTRAN</a:t>
            </a:r>
            <a:r>
              <a:rPr lang="zh-CN" altLang="en-US" dirty="0"/>
              <a:t>编译程序没有实际意义，把误写的语句当作了赋值语句 </a:t>
            </a:r>
            <a:r>
              <a:rPr lang="en-US" altLang="zh-CN" dirty="0"/>
              <a:t>DO 5 I=1.3</a:t>
            </a:r>
            <a:r>
              <a:rPr lang="zh-CN" altLang="en-US" dirty="0"/>
              <a:t>。“</a:t>
            </a:r>
            <a:r>
              <a:rPr lang="en-US" altLang="zh-CN" dirty="0"/>
              <a:t>,”</a:t>
            </a:r>
            <a:r>
              <a:rPr lang="zh-CN" altLang="en-US" dirty="0"/>
              <a:t>被误写为“</a:t>
            </a:r>
            <a:r>
              <a:rPr lang="en-US" altLang="zh-CN" dirty="0"/>
              <a:t>.”</a:t>
            </a:r>
            <a:r>
              <a:rPr lang="zh-CN" altLang="en-US" dirty="0"/>
              <a:t>，一点之差导致飞往火星的火箭爆炸，造成了</a:t>
            </a:r>
            <a:r>
              <a:rPr lang="en-US" altLang="zh-CN" dirty="0"/>
              <a:t>1000</a:t>
            </a:r>
            <a:r>
              <a:rPr lang="zh-CN" altLang="en-US" dirty="0"/>
              <a:t>万美元的损失。</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然而实际情况是：根据</a:t>
            </a:r>
            <a:r>
              <a:rPr lang="en-US" altLang="zh-CN" dirty="0"/>
              <a:t>NASA</a:t>
            </a:r>
            <a:r>
              <a:rPr lang="zh-CN" altLang="en-US" dirty="0"/>
              <a:t>的报告</a:t>
            </a:r>
            <a:r>
              <a:rPr lang="en-US" altLang="zh-CN" dirty="0"/>
              <a:t>, </a:t>
            </a:r>
            <a:r>
              <a:rPr lang="zh-CN" altLang="en-US" dirty="0"/>
              <a:t>是</a:t>
            </a:r>
            <a:r>
              <a:rPr lang="en-US" altLang="zh-CN" dirty="0"/>
              <a:t>1962</a:t>
            </a:r>
            <a:r>
              <a:rPr lang="zh-CN" altLang="en-US" dirty="0"/>
              <a:t>年的飞往金星的宇宙飞船天线发生故障</a:t>
            </a:r>
            <a:r>
              <a:rPr lang="en-US" altLang="zh-CN" dirty="0"/>
              <a:t>,  </a:t>
            </a:r>
            <a:r>
              <a:rPr lang="zh-CN" altLang="en-US" dirty="0"/>
              <a:t>致使地面无法控制火箭</a:t>
            </a:r>
            <a:r>
              <a:rPr lang="en-US" altLang="zh-CN" dirty="0"/>
              <a:t>, </a:t>
            </a:r>
            <a:r>
              <a:rPr lang="zh-CN" altLang="en-US" dirty="0"/>
              <a:t>于是火箭上的计算机开始控制火箭，然而在</a:t>
            </a:r>
            <a:r>
              <a:rPr lang="zh-CN" altLang="en-US" dirty="0">
                <a:solidFill>
                  <a:srgbClr val="FF0000"/>
                </a:solidFill>
              </a:rPr>
              <a:t>导航系统软件中又存在一个</a:t>
            </a:r>
            <a:r>
              <a:rPr lang="en-US" altLang="zh-CN" dirty="0">
                <a:solidFill>
                  <a:srgbClr val="FF0000"/>
                </a:solidFill>
              </a:rPr>
              <a:t>bug</a:t>
            </a:r>
            <a:r>
              <a:rPr lang="zh-CN" altLang="en-US" dirty="0"/>
              <a:t>（打印错误</a:t>
            </a:r>
            <a:r>
              <a:rPr lang="en-US" altLang="zh-CN" dirty="0"/>
              <a:t>, </a:t>
            </a:r>
            <a:r>
              <a:rPr lang="zh-CN" altLang="en-US" dirty="0"/>
              <a:t>在平滑半径导数表达式</a:t>
            </a:r>
            <a:r>
              <a:rPr lang="en-US" altLang="zh-CN" dirty="0"/>
              <a:t>"R-dot-bar sub n"</a:t>
            </a:r>
            <a:r>
              <a:rPr lang="zh-CN" altLang="en-US" dirty="0"/>
              <a:t>中漏掉了代表平滑的“</a:t>
            </a:r>
            <a:r>
              <a:rPr lang="en-US" altLang="zh-CN" dirty="0"/>
              <a:t>bar”</a:t>
            </a:r>
            <a:r>
              <a:rPr lang="zh-CN" altLang="en-US" dirty="0"/>
              <a:t>），致使火箭迅速偏离航道。于是发射场的安全官员下令摧毁飞船。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尽管事实真相不同，但其软件危机的本质是相同的，复杂软件代码中的细微错误虽难以发现，却能引发重大事故。</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16</a:t>
            </a:fld>
            <a:endParaRPr lang="zh-CN" altLang="en-US" dirty="0"/>
          </a:p>
        </p:txBody>
      </p:sp>
    </p:spTree>
    <p:extLst>
      <p:ext uri="{BB962C8B-B14F-4D97-AF65-F5344CB8AC3E}">
        <p14:creationId xmlns:p14="http://schemas.microsoft.com/office/powerpoint/2010/main" val="1442275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第三个案例是美国银行信托软件开发案。美国银行</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1982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年进入信托商业领域，并规划发展信托软件系统，该项目原定预算</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2000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万美元，开发时长九个月，预计于</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1984</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月</a:t>
            </a:r>
            <a:r>
              <a:rPr lang="en-US" altLang="zh-CN" sz="1200" kern="1200" dirty="0">
                <a:solidFill>
                  <a:schemeClr val="tx1"/>
                </a:solidFill>
                <a:latin typeface="微软雅黑" panose="020B0503020204020204" pitchFamily="34" charset="-122"/>
                <a:ea typeface="微软雅黑" panose="020B0503020204020204" pitchFamily="34" charset="-122"/>
                <a:cs typeface="+mn-cs"/>
              </a:rPr>
              <a:t>31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日以前完成，可是后来直到</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1987</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a:t>
            </a:r>
            <a:r>
              <a:rPr lang="en-US" altLang="zh-CN" sz="1200" kern="1200" dirty="0">
                <a:solidFill>
                  <a:schemeClr val="tx1"/>
                </a:solidFill>
                <a:latin typeface="微软雅黑" panose="020B0503020204020204" pitchFamily="34" charset="-122"/>
                <a:ea typeface="微软雅黑" panose="020B0503020204020204" pitchFamily="34" charset="-122"/>
                <a:cs typeface="+mn-cs"/>
              </a:rPr>
              <a:t>3</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月，都未能完成该系统，期间已投入</a:t>
            </a:r>
            <a:r>
              <a:rPr lang="en-US" altLang="zh-CN" sz="1200" kern="1200" dirty="0">
                <a:solidFill>
                  <a:schemeClr val="tx1"/>
                </a:solidFill>
                <a:latin typeface="微软雅黑" panose="020B0503020204020204" pitchFamily="34" charset="-122"/>
                <a:ea typeface="微软雅黑" panose="020B0503020204020204" pitchFamily="34" charset="-122"/>
                <a:cs typeface="+mn-cs"/>
              </a:rPr>
              <a:t>6000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万美元。美国银行最终因为此系统不稳定而不得不放弃，并将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340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亿美元的信托账户转移出去，并失去了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6</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亿美元的信托生意商机。大家可能注意到该案例并不是发生在上世纪</a:t>
            </a:r>
            <a:r>
              <a:rPr lang="en-US" altLang="zh-CN" sz="1200" kern="1200" dirty="0">
                <a:solidFill>
                  <a:schemeClr val="tx1"/>
                </a:solidFill>
                <a:latin typeface="微软雅黑" panose="020B0503020204020204" pitchFamily="34" charset="-122"/>
                <a:ea typeface="微软雅黑" panose="020B0503020204020204" pitchFamily="34" charset="-122"/>
                <a:cs typeface="+mn-cs"/>
              </a:rPr>
              <a:t>60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代末，没错，尽管“软件危机”是个历史问题，但它也将长期存在下去，只要是在软件开发过程中遇到的严重问题，都可以叫做软件危机，还有一个著名案例就是“千年虫问题”，感兴趣的同学可以在网上搜索一下。</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17</a:t>
            </a:fld>
            <a:endParaRPr lang="zh-CN" altLang="en-US" dirty="0"/>
          </a:p>
        </p:txBody>
      </p:sp>
    </p:spTree>
    <p:extLst>
      <p:ext uri="{BB962C8B-B14F-4D97-AF65-F5344CB8AC3E}">
        <p14:creationId xmlns:p14="http://schemas.microsoft.com/office/powerpoint/2010/main" val="2583090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那么为什么会发生软件危机呢？当时的软件发展到什么程度了呢？首先，软件的成本日益增加，软件部分在一个由软硬件产品组成的系统中所占的比例，从</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1950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年的不及</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，到</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1970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年接近</a:t>
            </a:r>
            <a:r>
              <a:rPr lang="en-US" altLang="zh-CN" sz="1200" kern="1200" dirty="0">
                <a:solidFill>
                  <a:schemeClr val="tx1"/>
                </a:solidFill>
                <a:latin typeface="微软雅黑" panose="020B0503020204020204" pitchFamily="34" charset="-122"/>
                <a:ea typeface="微软雅黑" panose="020B0503020204020204" pitchFamily="34" charset="-122"/>
                <a:cs typeface="+mn-cs"/>
              </a:rPr>
              <a:t>60%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1985</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年更是达到了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80%</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以上。这说明软件在系统产品中扮演着越来越重要的角色，因此它的失败所引发的后果就愈加严重。</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18</a:t>
            </a:fld>
            <a:endParaRPr lang="zh-CN" altLang="en-US" dirty="0"/>
          </a:p>
        </p:txBody>
      </p:sp>
    </p:spTree>
    <p:extLst>
      <p:ext uri="{BB962C8B-B14F-4D97-AF65-F5344CB8AC3E}">
        <p14:creationId xmlns:p14="http://schemas.microsoft.com/office/powerpoint/2010/main" val="4054301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另外，软件的技术进步小于需求的增长。随着计算机技术的发展，人们对计算机的需求也在不断的提高，他们希望软件能为他们办到更多的事情。然而，当时的计算机技术进步程度并不能够完全满足人们日益增长的需求，所以开发者只能通过不断增加软件复杂度来弥补技术进步与需求增长之间的差距。</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19</a:t>
            </a:fld>
            <a:endParaRPr lang="zh-CN" altLang="en-US" dirty="0"/>
          </a:p>
        </p:txBody>
      </p:sp>
    </p:spTree>
    <p:extLst>
      <p:ext uri="{BB962C8B-B14F-4D97-AF65-F5344CB8AC3E}">
        <p14:creationId xmlns:p14="http://schemas.microsoft.com/office/powerpoint/2010/main" val="291225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在本小节中，我们从软件生命周期、软件过程、软件过程模型和能力成熟度模型</a:t>
            </a:r>
            <a:r>
              <a:rPr lang="en-US" altLang="zh-CN" dirty="0"/>
              <a:t>4</a:t>
            </a:r>
            <a:r>
              <a:rPr lang="zh-CN" altLang="en-US" dirty="0"/>
              <a:t>个方面来讲解软件过程的基本概念。 </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2</a:t>
            </a:fld>
            <a:endParaRPr lang="en-US" altLang="zh-CN"/>
          </a:p>
        </p:txBody>
      </p:sp>
    </p:spTree>
    <p:extLst>
      <p:ext uri="{BB962C8B-B14F-4D97-AF65-F5344CB8AC3E}">
        <p14:creationId xmlns:p14="http://schemas.microsoft.com/office/powerpoint/2010/main" val="3938683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总结起来，产生软件危机的原因主要有两个方面。一方面，来自于软件本身的特点，逻辑部件太多，代码规模过于庞大，复杂性过高。另一方面则来自于开发者不正确的开发方法，比如忽视需求分析、错误的认为软件开发等同于程序编写以及轻视软件的维护工作。客观的问题尚且可以通过技术的进步降低软件复杂度得以解决，比如，机器学习的应用曾经陷入停滞，但由于</a:t>
            </a:r>
            <a:r>
              <a:rPr lang="en-US" altLang="zh-CN" sz="1200" kern="1200" dirty="0">
                <a:solidFill>
                  <a:schemeClr val="tx1"/>
                </a:solidFill>
                <a:latin typeface="微软雅黑" panose="020B0503020204020204" pitchFamily="34" charset="-122"/>
                <a:ea typeface="微软雅黑" panose="020B0503020204020204" pitchFamily="34" charset="-122"/>
                <a:cs typeface="+mn-cs"/>
              </a:rPr>
              <a:t>GPU</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技术的登台解决了性能问题从而使得人工智能进入了新的时代；主观的问题则是通过技术进步也无法解决的，必须让开发者具备对软件开发的正确理解。</a:t>
            </a:r>
            <a:endParaRPr lang="zh-CN" altLang="en-US" sz="1200"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20</a:t>
            </a:fld>
            <a:endParaRPr lang="zh-CN" altLang="en-US" dirty="0"/>
          </a:p>
        </p:txBody>
      </p:sp>
    </p:spTree>
    <p:extLst>
      <p:ext uri="{BB962C8B-B14F-4D97-AF65-F5344CB8AC3E}">
        <p14:creationId xmlns:p14="http://schemas.microsoft.com/office/powerpoint/2010/main" val="2277142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而这个正确理解，就是指软件工程，那么它也是消除软件危机的途径。首先，我们要对计算机软件有一个正确的认识，即软件不仅仅等于程序，它还包括数据与文档；第二，必须充分认识到，软件开发不是某种个体劳动的神秘技巧，而应该是一种组织良好、管理严密、各类人员协同配合、共同完成的工程项目；第三，推广使用在实践中总结出来的开发软件的成功技术和方法，从而开发和使用更好的软件工具。只有这样，软件危机的问题才能得以彻底解决。</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21</a:t>
            </a:fld>
            <a:endParaRPr lang="zh-CN" altLang="en-US" dirty="0"/>
          </a:p>
        </p:txBody>
      </p:sp>
    </p:spTree>
    <p:extLst>
      <p:ext uri="{BB962C8B-B14F-4D97-AF65-F5344CB8AC3E}">
        <p14:creationId xmlns:p14="http://schemas.microsoft.com/office/powerpoint/2010/main" val="3815585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在本小节中，我们从软件生命周期、软件过程、软件过程模型和能力成熟度模型</a:t>
            </a:r>
            <a:r>
              <a:rPr lang="en-US" altLang="zh-CN" dirty="0"/>
              <a:t>4</a:t>
            </a:r>
            <a:r>
              <a:rPr lang="zh-CN" altLang="en-US" dirty="0"/>
              <a:t>个方面来讲解软件过程的基本概念。 </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22</a:t>
            </a:fld>
            <a:endParaRPr lang="en-US" altLang="zh-CN"/>
          </a:p>
        </p:txBody>
      </p:sp>
    </p:spTree>
    <p:extLst>
      <p:ext uri="{BB962C8B-B14F-4D97-AF65-F5344CB8AC3E}">
        <p14:creationId xmlns:p14="http://schemas.microsoft.com/office/powerpoint/2010/main" val="810524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软件工程做了什么能够让软件危机得以解决呢？其实简单来说，它就是一种问题解决思维，把一个复杂的大问题分解为更小的子问题，从而化繁为简、逐个击破。同时我们也不难发现，当软件工程被用于</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hello world</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这类简单程序的开发时，你是看不到软件工程的作用的，反而觉得增加麻烦。只有当其被应用于大型、复杂、多人协同的软件开发时，它才会显示出巨大的作用。</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23</a:t>
            </a:fld>
            <a:endParaRPr lang="zh-CN" altLang="en-US" dirty="0"/>
          </a:p>
        </p:txBody>
      </p:sp>
    </p:spTree>
    <p:extLst>
      <p:ext uri="{BB962C8B-B14F-4D97-AF65-F5344CB8AC3E}">
        <p14:creationId xmlns:p14="http://schemas.microsoft.com/office/powerpoint/2010/main" val="339201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smtClean="0">
                <a:effectLst/>
                <a:latin typeface="微软雅黑" pitchFamily="34" charset="-122"/>
                <a:ea typeface="微软雅黑" pitchFamily="34" charset="-122"/>
              </a:rPr>
              <a:t>IEEE</a:t>
            </a:r>
            <a:r>
              <a:rPr lang="zh-CN" altLang="en-US" b="0" dirty="0" smtClean="0">
                <a:effectLst/>
                <a:latin typeface="微软雅黑" pitchFamily="34" charset="-122"/>
                <a:ea typeface="微软雅黑" pitchFamily="34" charset="-122"/>
              </a:rPr>
              <a:t>计算机协会将软件工程定义为</a:t>
            </a:r>
            <a:r>
              <a:rPr lang="zh-CN" altLang="en-US" b="0" dirty="0" smtClean="0">
                <a:effectLst/>
                <a:latin typeface="微软雅黑" pitchFamily="34" charset="-122"/>
                <a:ea typeface="微软雅黑" pitchFamily="34" charset="-122"/>
                <a:sym typeface="Wingdings" pitchFamily="2" charset="2"/>
              </a:rPr>
              <a:t>：一方面，是应用系统化的、学科化的、定量的方法，来开发、运行和维护软件，即，将工程应用到软件，比如我们将搭房子的思想用来编写程序，图纸就会对应分析与设计；另一方面，是对（</a:t>
            </a:r>
            <a:r>
              <a:rPr lang="en-US" altLang="zh-CN" b="0" dirty="0" smtClean="0">
                <a:effectLst/>
                <a:latin typeface="微软雅黑" pitchFamily="34" charset="-122"/>
                <a:ea typeface="微软雅黑" pitchFamily="34" charset="-122"/>
                <a:sym typeface="Wingdings" pitchFamily="2" charset="2"/>
              </a:rPr>
              <a:t>1</a:t>
            </a:r>
            <a:r>
              <a:rPr lang="zh-CN" altLang="en-US" b="0" dirty="0" smtClean="0">
                <a:effectLst/>
                <a:latin typeface="微软雅黑" pitchFamily="34" charset="-122"/>
                <a:ea typeface="微软雅黑" pitchFamily="34" charset="-122"/>
                <a:sym typeface="Wingdings" pitchFamily="2" charset="2"/>
              </a:rPr>
              <a:t>）中各种方法的研究，即是说，软件工程也是一门不断完善的研究领域，不少模型与方法是通过学术论文公之于众的。</a:t>
            </a:r>
            <a:endParaRPr lang="en-US" altLang="zh-CN" b="0" dirty="0" smtClean="0">
              <a:effectLst/>
              <a:latin typeface="微软雅黑" pitchFamily="34" charset="-122"/>
              <a:ea typeface="微软雅黑" pitchFamily="34" charset="-122"/>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latin typeface="微软雅黑" panose="020B0503020204020204" pitchFamily="34" charset="-122"/>
                <a:ea typeface="微软雅黑" panose="020B0503020204020204" pitchFamily="34" charset="-122"/>
              </a:rPr>
              <a:t>软件工程的目标是在给定的时间和预算内，按照用户的需求，开发易修改、高效、可靠、可维护、适应力强、可移动、可重用的软件</a:t>
            </a:r>
            <a:r>
              <a:rPr lang="zh-CN" altLang="en-US"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。如果实现了这样的目标，软件危机自然不会发生。</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b="0" dirty="0" smtClean="0">
              <a:effectLst/>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24</a:t>
            </a:fld>
            <a:endParaRPr lang="zh-CN" altLang="en-US" dirty="0"/>
          </a:p>
        </p:txBody>
      </p:sp>
    </p:spTree>
    <p:extLst>
      <p:ext uri="{BB962C8B-B14F-4D97-AF65-F5344CB8AC3E}">
        <p14:creationId xmlns:p14="http://schemas.microsoft.com/office/powerpoint/2010/main" val="1145577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软件工程的三要素是方法、工具和过程。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软件工程工具，为软件工程的过程和方法提供自动化或半自动化的工具支持。 将若干工具集成起来，与软件工程数据库和计算机系统构成一个支持软件开发的系统称“计算机辅助软件工程</a:t>
            </a:r>
            <a:r>
              <a:rPr lang="en-US" altLang="zh-CN" sz="1200" dirty="0" smtClean="0">
                <a:effectLst/>
              </a:rPr>
              <a:t>(CASE)”</a:t>
            </a:r>
            <a:r>
              <a:rPr lang="zh-CN" altLang="en-US" sz="1200" dirty="0" smtClean="0">
                <a:effectLst/>
              </a:rPr>
              <a:t>，系统中某一工具的信息加工结果可以作为另一工具的输入。集成的软件工程工具再加上人的因素构成了软件工程环境。比如建模工具</a:t>
            </a:r>
            <a:r>
              <a:rPr lang="en-US" altLang="zh-CN" sz="1200" dirty="0" smtClean="0">
                <a:effectLst/>
              </a:rPr>
              <a:t>Rational Rose</a:t>
            </a:r>
            <a:r>
              <a:rPr lang="zh-CN" altLang="en-US" sz="1200" dirty="0" smtClean="0">
                <a:effectLst/>
              </a:rPr>
              <a:t>、编程工具</a:t>
            </a:r>
            <a:r>
              <a:rPr lang="en-US" altLang="zh-CN" sz="1200" dirty="0" smtClean="0">
                <a:effectLst/>
              </a:rPr>
              <a:t>Visual Studio</a:t>
            </a:r>
            <a:r>
              <a:rPr lang="zh-CN" altLang="en-US" sz="1200" dirty="0" smtClean="0">
                <a:effectLst/>
              </a:rPr>
              <a:t>、测试工具</a:t>
            </a:r>
            <a:r>
              <a:rPr lang="en-US" altLang="zh-CN" sz="1200" dirty="0" err="1" smtClean="0">
                <a:effectLst/>
              </a:rPr>
              <a:t>LoadRunner</a:t>
            </a:r>
            <a:r>
              <a:rPr lang="zh-CN" altLang="en-US" sz="1200" dirty="0" smtClean="0">
                <a:effectLst/>
              </a:rPr>
              <a:t>等。</a:t>
            </a:r>
            <a:endParaRPr lang="en-US" altLang="zh-CN" sz="1200"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软件工程方法，是完成软件工程项目的技术手段。它支持项目计划和估算、系统和软件需求分析、设计、编程、测试和维护。软件工程方法依赖一组原则，它贯穿软件工程的各个环节。软件工程方法主要分两类：</a:t>
            </a:r>
            <a:r>
              <a:rPr lang="zh-CN" altLang="en-US" sz="1200" dirty="0" smtClean="0">
                <a:solidFill>
                  <a:srgbClr val="FF0000"/>
                </a:solidFill>
                <a:effectLst/>
              </a:rPr>
              <a:t>结构化方法和面向对象方法。</a:t>
            </a:r>
            <a:endParaRPr lang="en-US" altLang="zh-CN" sz="1200" dirty="0" smtClean="0">
              <a:solidFill>
                <a:srgbClr val="FF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软件工程过程，贯穿软件开发的各个环节，在各环节之间建立里程碑。管理者在软件工程过程中对软件开发的质量、进度、成本进行评估、管理和控制；技术人员采用相应的方法和工具生成软件工程产品（模型、文档、数据、报告、表格等）。</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25</a:t>
            </a:fld>
            <a:endParaRPr lang="zh-CN" altLang="en-US" dirty="0"/>
          </a:p>
        </p:txBody>
      </p:sp>
    </p:spTree>
    <p:extLst>
      <p:ext uri="{BB962C8B-B14F-4D97-AF65-F5344CB8AC3E}">
        <p14:creationId xmlns:p14="http://schemas.microsoft.com/office/powerpoint/2010/main" val="851306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软件工程的发展已经历了四个重要阶段：第一代软件工程 </a:t>
            </a:r>
            <a:r>
              <a:rPr lang="en-US" altLang="zh-CN" dirty="0" smtClean="0"/>
              <a:t>— </a:t>
            </a:r>
            <a:r>
              <a:rPr lang="zh-CN" altLang="en-US" dirty="0" smtClean="0"/>
              <a:t>传统的软件工程、第二代软件工程 </a:t>
            </a:r>
            <a:r>
              <a:rPr lang="en-US" altLang="zh-CN" dirty="0" smtClean="0"/>
              <a:t>— </a:t>
            </a:r>
            <a:r>
              <a:rPr lang="zh-CN" altLang="en-US" dirty="0" smtClean="0"/>
              <a:t>对象工程、第三代软件工程 </a:t>
            </a:r>
            <a:r>
              <a:rPr lang="en-US" altLang="zh-CN" dirty="0" smtClean="0"/>
              <a:t>— </a:t>
            </a:r>
            <a:r>
              <a:rPr lang="zh-CN" altLang="en-US" dirty="0" smtClean="0"/>
              <a:t>过程工程以及第四代软件工程 </a:t>
            </a:r>
            <a:r>
              <a:rPr lang="en-US" altLang="zh-CN" dirty="0" smtClean="0"/>
              <a:t>— </a:t>
            </a:r>
            <a:r>
              <a:rPr lang="zh-CN" altLang="en-US" dirty="0" smtClean="0"/>
              <a:t>构件工程。</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26</a:t>
            </a:fld>
            <a:endParaRPr lang="zh-CN" altLang="en-US" dirty="0"/>
          </a:p>
        </p:txBody>
      </p:sp>
    </p:spTree>
    <p:extLst>
      <p:ext uri="{BB962C8B-B14F-4D97-AF65-F5344CB8AC3E}">
        <p14:creationId xmlns:p14="http://schemas.microsoft.com/office/powerpoint/2010/main" val="242255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第一代软件工程开始于</a:t>
            </a:r>
            <a:r>
              <a:rPr lang="en-US" altLang="zh-CN" dirty="0" smtClean="0"/>
              <a:t>60</a:t>
            </a:r>
            <a:r>
              <a:rPr lang="zh-CN" altLang="en-US" dirty="0" smtClean="0"/>
              <a:t>年代末到</a:t>
            </a:r>
            <a:r>
              <a:rPr lang="en-US" altLang="zh-CN" dirty="0" smtClean="0"/>
              <a:t>70</a:t>
            </a:r>
            <a:r>
              <a:rPr lang="zh-CN" altLang="en-US" dirty="0" smtClean="0"/>
              <a:t>年代，</a:t>
            </a:r>
            <a:r>
              <a:rPr lang="en-US" altLang="zh-CN" dirty="0" smtClean="0"/>
              <a:t>1968</a:t>
            </a:r>
            <a:r>
              <a:rPr lang="zh-CN" altLang="en-US" dirty="0" smtClean="0"/>
              <a:t>年的</a:t>
            </a:r>
            <a:r>
              <a:rPr lang="en-US" altLang="zh-CN" dirty="0" smtClean="0"/>
              <a:t>NATO</a:t>
            </a:r>
            <a:r>
              <a:rPr lang="zh-CN" altLang="en-US" dirty="0" smtClean="0"/>
              <a:t>会议为了克服“软件危机” 也同时提出了“软件工程”的名词</a:t>
            </a:r>
            <a:r>
              <a:rPr lang="en-US" altLang="zh-CN" dirty="0" smtClean="0"/>
              <a:t>, </a:t>
            </a:r>
            <a:r>
              <a:rPr lang="zh-CN" altLang="en-US" dirty="0" smtClean="0"/>
              <a:t>将软件开发纳入工程化的轨道，基本形成软件工程的概念、框架、技术和方法。称为传统的软件工程。</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27</a:t>
            </a:fld>
            <a:endParaRPr lang="zh-CN" altLang="en-US" dirty="0"/>
          </a:p>
        </p:txBody>
      </p:sp>
    </p:spTree>
    <p:extLst>
      <p:ext uri="{BB962C8B-B14F-4D97-AF65-F5344CB8AC3E}">
        <p14:creationId xmlns:p14="http://schemas.microsoft.com/office/powerpoint/2010/main" val="739472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第二代软件工程发生于</a:t>
            </a:r>
            <a:r>
              <a:rPr lang="en-US" altLang="zh-CN" dirty="0" smtClean="0"/>
              <a:t>80</a:t>
            </a:r>
            <a:r>
              <a:rPr lang="zh-CN" altLang="en-US" dirty="0" smtClean="0"/>
              <a:t>年代中到</a:t>
            </a:r>
            <a:r>
              <a:rPr lang="en-US" altLang="zh-CN" dirty="0" smtClean="0"/>
              <a:t>90</a:t>
            </a:r>
            <a:r>
              <a:rPr lang="zh-CN" altLang="en-US" dirty="0" smtClean="0"/>
              <a:t>年代，面向对象的方法与技术得到发展，研究的重点转移到面向对象的分析与设计，演化为一种完整的软件开发方法和系统的技术体系，称为对象工程。</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28</a:t>
            </a:fld>
            <a:endParaRPr lang="zh-CN" altLang="en-US" dirty="0"/>
          </a:p>
        </p:txBody>
      </p:sp>
    </p:spTree>
    <p:extLst>
      <p:ext uri="{BB962C8B-B14F-4D97-AF65-F5344CB8AC3E}">
        <p14:creationId xmlns:p14="http://schemas.microsoft.com/office/powerpoint/2010/main" val="185202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第三代软件工程从</a:t>
            </a:r>
            <a:r>
              <a:rPr lang="en-US" altLang="zh-CN" dirty="0" smtClean="0"/>
              <a:t>80</a:t>
            </a:r>
            <a:r>
              <a:rPr lang="zh-CN" altLang="en-US" dirty="0" smtClean="0"/>
              <a:t>年代中开始，人们在软件开发的实践过程中认识到：提高软件生产率，保证软件质量的关键是“软件过程”，是软件开发和维护中的管理和支持能力，逐步形成软件过程工程。</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29</a:t>
            </a:fld>
            <a:endParaRPr lang="zh-CN" altLang="en-US" dirty="0"/>
          </a:p>
        </p:txBody>
      </p:sp>
    </p:spTree>
    <p:extLst>
      <p:ext uri="{BB962C8B-B14F-4D97-AF65-F5344CB8AC3E}">
        <p14:creationId xmlns:p14="http://schemas.microsoft.com/office/powerpoint/2010/main" val="372168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在本小节中，我们从软件生命周期、软件过程、软件过程模型和能力成熟度模型</a:t>
            </a:r>
            <a:r>
              <a:rPr lang="en-US" altLang="zh-CN" dirty="0"/>
              <a:t>4</a:t>
            </a:r>
            <a:r>
              <a:rPr lang="zh-CN" altLang="en-US" dirty="0"/>
              <a:t>个方面来讲解软件过程的基本概念。 </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3</a:t>
            </a:fld>
            <a:endParaRPr lang="en-US" altLang="zh-CN"/>
          </a:p>
        </p:txBody>
      </p:sp>
    </p:spTree>
    <p:extLst>
      <p:ext uri="{BB962C8B-B14F-4D97-AF65-F5344CB8AC3E}">
        <p14:creationId xmlns:p14="http://schemas.microsoft.com/office/powerpoint/2010/main" val="3114453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90</a:t>
            </a:r>
            <a:r>
              <a:rPr lang="zh-CN" altLang="en-US" dirty="0" smtClean="0"/>
              <a:t>年代起，第四代软件工程</a:t>
            </a:r>
            <a:r>
              <a:rPr lang="en-US" altLang="zh-CN" dirty="0" smtClean="0"/>
              <a:t>——</a:t>
            </a:r>
            <a:r>
              <a:rPr lang="zh-CN" altLang="en-US" dirty="0" smtClean="0"/>
              <a:t>基于构件（</a:t>
            </a:r>
            <a:r>
              <a:rPr lang="en-US" altLang="zh-CN" dirty="0" smtClean="0"/>
              <a:t>Component</a:t>
            </a:r>
            <a:r>
              <a:rPr lang="zh-CN" altLang="en-US" dirty="0" smtClean="0"/>
              <a:t>）的开发方法取得重要进展，软件系统的开发可通过使用现成的可复用构件组装完成，而无需从头开始构造，以此达到提高效率和质量，降低成本的目的。称为构件工程。</a:t>
            </a:r>
          </a:p>
          <a:p>
            <a:r>
              <a:rPr lang="zh-CN" altLang="en-US" dirty="0" smtClean="0"/>
              <a:t>可以认为，软件工程的发展是从分析设计的技术思想改良开始，到通过管理手段解决软件危机的主观问题，再到通过降低软件复杂性来解决软件危机的客观问题。</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30</a:t>
            </a:fld>
            <a:endParaRPr lang="zh-CN" altLang="en-US" dirty="0"/>
          </a:p>
        </p:txBody>
      </p:sp>
    </p:spTree>
    <p:extLst>
      <p:ext uri="{BB962C8B-B14F-4D97-AF65-F5344CB8AC3E}">
        <p14:creationId xmlns:p14="http://schemas.microsoft.com/office/powerpoint/2010/main" val="1646270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Barry W. Boehm</a:t>
            </a:r>
            <a:r>
              <a:rPr lang="zh-CN" altLang="en-US" dirty="0" smtClean="0"/>
              <a:t>，软件工程估算模型</a:t>
            </a:r>
            <a:r>
              <a:rPr lang="en-US" altLang="zh-CN" dirty="0" smtClean="0"/>
              <a:t>COCOMO</a:t>
            </a:r>
            <a:r>
              <a:rPr lang="zh-CN" altLang="en-US" dirty="0" smtClean="0"/>
              <a:t>模型之父、软件过程螺旋式模型之父，于</a:t>
            </a:r>
            <a:r>
              <a:rPr lang="en-US" altLang="zh-CN" dirty="0" smtClean="0"/>
              <a:t>1983</a:t>
            </a:r>
            <a:r>
              <a:rPr lang="zh-CN" altLang="en-US" dirty="0" smtClean="0"/>
              <a:t>年就提出了软件工程的</a:t>
            </a:r>
            <a:r>
              <a:rPr lang="en-US" altLang="zh-CN" dirty="0" smtClean="0"/>
              <a:t>7</a:t>
            </a:r>
            <a:r>
              <a:rPr lang="zh-CN" altLang="en-US" dirty="0" smtClean="0"/>
              <a:t>个原则：使用阶段性生命周期计划的管理、进行连续的验证、保证严格的产品控制、使用现代编程工具</a:t>
            </a:r>
            <a:r>
              <a:rPr lang="en-US" altLang="zh-CN" dirty="0" smtClean="0"/>
              <a:t>/</a:t>
            </a:r>
            <a:r>
              <a:rPr lang="zh-CN" altLang="en-US" dirty="0" smtClean="0"/>
              <a:t>工程实践、保持清晰的责任分配、用更好更少的人、保持过程改进。这些原则在现代软件工程中仍然十分有用，应该通过实践去消化理解。比如，“进行连续的验证”意味着测试工作应该尽早开始，不能等到整个系统完成才开始，这样才能分解发现缺陷的难度；又如，“用更好更少的人”意味着出现软件危机时不能通过简单的增加人手或者加班来解决，如何提高工作效率、激发开发人员积极性与创造力或许才是解决之道。</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31</a:t>
            </a:fld>
            <a:endParaRPr lang="zh-CN" altLang="en-US" dirty="0"/>
          </a:p>
        </p:txBody>
      </p:sp>
    </p:spTree>
    <p:extLst>
      <p:ext uri="{BB962C8B-B14F-4D97-AF65-F5344CB8AC3E}">
        <p14:creationId xmlns:p14="http://schemas.microsoft.com/office/powerpoint/2010/main" val="576421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在本小节中，我们从软件生命周期、软件过程、软件过程模型和能力成熟度模型</a:t>
            </a:r>
            <a:r>
              <a:rPr lang="en-US" altLang="zh-CN" dirty="0"/>
              <a:t>4</a:t>
            </a:r>
            <a:r>
              <a:rPr lang="zh-CN" altLang="en-US" dirty="0"/>
              <a:t>个方面来讲解软件过程的基本概念。 </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32</a:t>
            </a:fld>
            <a:endParaRPr lang="en-US" altLang="zh-CN"/>
          </a:p>
        </p:txBody>
      </p:sp>
    </p:spTree>
    <p:extLst>
      <p:ext uri="{BB962C8B-B14F-4D97-AF65-F5344CB8AC3E}">
        <p14:creationId xmlns:p14="http://schemas.microsoft.com/office/powerpoint/2010/main" val="1841288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软件工程知识体系（</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SWEBOK</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）将软件工程知识体系划分为</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10</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个知识域，分为两类过程。一类是开发与维护过程，包括软件需求、软件设计、软件构造、软件测试和软件维护；另一类是支持和组织过程，包括软件配置管理、软件工程管理、软件工程过程、软件工程工具与方法、软件质量。</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 </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软件需求：软件需求基础、软件过程、需求获取、需求分析、需求规格说明、需求确认、时间考虑。  </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软件设计：软件设计基础、软件设计关键问题、软件结构与体系结构、软件设计质量的分析与评价、软件设计记法、软件设计的策略与方法。  </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3.</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软件构造：软件构造基础、管理构造、实际考虑。  </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4.</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软件测试：软件测试基础、测试级别、测试技术、与测试相关的度量、测试过程。  </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5.</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软件维护：软件维护基础、软件维护关键问题、维护过程、维护技术。  </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6.</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软件配置管理：软件配置过程管理、软件配置标识、软件配置控制、软件配置状态报告、软件配置审计、软件发行管理和交付。  </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7.</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软件工程管理：项目启动和范围定义、软件项目计划、软件项目实施、评审与评价、项目收尾、软件工程度量。  </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8.</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软件工程过程：过程定义、过程实施与变更、过程评估、过程和产品度量。  </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9.</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软件工程工具和方法：软件工具（软件需求工具、软件设计工具、软件构造工具、软件测试工具、软件维护工工具、软件配置管理工具、软件质量工具和其他工具问题）    软件工程方法（启发式方法、形式化方法、原型方法）  </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10.</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软件质量：软件质量基础、软件质量过程、时间考虑。</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33</a:t>
            </a:fld>
            <a:endParaRPr lang="zh-CN" altLang="en-US" dirty="0"/>
          </a:p>
        </p:txBody>
      </p:sp>
    </p:spTree>
    <p:extLst>
      <p:ext uri="{BB962C8B-B14F-4D97-AF65-F5344CB8AC3E}">
        <p14:creationId xmlns:p14="http://schemas.microsoft.com/office/powerpoint/2010/main" val="2722588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4613" y="8686800"/>
            <a:ext cx="2971800" cy="455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charset="0"/>
              </a:defRPr>
            </a:lvl1pPr>
            <a:lvl2pPr marL="742950" indent="-285750" algn="l" eaLnBrk="0" hangingPunct="0">
              <a:defRPr sz="1200">
                <a:solidFill>
                  <a:schemeClr val="tx1"/>
                </a:solidFill>
                <a:latin typeface="Arial" charset="0"/>
              </a:defRPr>
            </a:lvl2pPr>
            <a:lvl3pPr marL="1143000" indent="-228600" algn="l" eaLnBrk="0" hangingPunct="0">
              <a:defRPr sz="1200">
                <a:solidFill>
                  <a:schemeClr val="tx1"/>
                </a:solidFill>
                <a:latin typeface="Arial" charset="0"/>
              </a:defRPr>
            </a:lvl3pPr>
            <a:lvl4pPr marL="1600200" indent="-228600" algn="l" eaLnBrk="0" hangingPunct="0">
              <a:defRPr sz="1200">
                <a:solidFill>
                  <a:schemeClr val="tx1"/>
                </a:solidFill>
                <a:latin typeface="Arial" charset="0"/>
              </a:defRPr>
            </a:lvl4pPr>
            <a:lvl5pPr marL="2057400" indent="-228600" algn="l" eaLnBrk="0" hangingPunct="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fld id="{38B81647-FB1F-4894-A70F-71E9CC3C6343}" type="slidenum">
              <a:rPr lang="en-US" altLang="zh-CN" smtClean="0"/>
              <a:pPr algn="r" eaLnBrk="1" hangingPunct="1"/>
              <a:t>34</a:t>
            </a:fld>
            <a:endParaRPr lang="en-US" altLang="zh-CN" smtClean="0"/>
          </a:p>
        </p:txBody>
      </p:sp>
      <p:sp>
        <p:nvSpPr>
          <p:cNvPr id="56323" name="Rectangle 2"/>
          <p:cNvSpPr>
            <a:spLocks noGrp="1" noRot="1" noChangeAspect="1" noChangeArrowheads="1" noTextEdit="1"/>
          </p:cNvSpPr>
          <p:nvPr>
            <p:ph type="sldImg"/>
          </p:nvPr>
        </p:nvSpPr>
        <p:spPr>
          <a:xfrm>
            <a:off x="749300" y="784225"/>
            <a:ext cx="5372100" cy="3022600"/>
          </a:xfrm>
          <a:ln/>
        </p:spPr>
      </p:sp>
      <p:sp>
        <p:nvSpPr>
          <p:cNvPr id="56324" name="Rectangle 3"/>
          <p:cNvSpPr>
            <a:spLocks noGrp="1" noChangeArrowheads="1"/>
          </p:cNvSpPr>
          <p:nvPr>
            <p:ph type="body" idx="1"/>
          </p:nvPr>
        </p:nvSpPr>
        <p:spPr>
          <a:xfrm>
            <a:off x="912813" y="4343400"/>
            <a:ext cx="5032375"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工程知识体系各主题之间的关联，如图所示。软件的需求、设计、构造与测试属于软件交付之前的内容，也是过程管理的主要内容，软件维护位于交付之后；软件的开发与维护都需要方法与工具的支持；而软件项目管理包含软件质量和软件安全两方面的内容，涵盖了从需求分析之前到交付之后的范围。</a:t>
            </a:r>
            <a:endParaRPr lang="zh-CN" altLang="zh-CN" dirty="0" smtClean="0"/>
          </a:p>
        </p:txBody>
      </p:sp>
    </p:spTree>
    <p:extLst>
      <p:ext uri="{BB962C8B-B14F-4D97-AF65-F5344CB8AC3E}">
        <p14:creationId xmlns:p14="http://schemas.microsoft.com/office/powerpoint/2010/main" val="2135496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软件工程也是一门交叉学科。它的内容综合了计算机工程、计算机科学、管理学、数学、系统工程、质量科学、项目管理等多门类的学科。并不是精通了编程语言就代表精通了软件工程。</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35</a:t>
            </a:fld>
            <a:endParaRPr lang="zh-CN" altLang="en-US" dirty="0"/>
          </a:p>
        </p:txBody>
      </p:sp>
    </p:spTree>
    <p:extLst>
      <p:ext uri="{BB962C8B-B14F-4D97-AF65-F5344CB8AC3E}">
        <p14:creationId xmlns:p14="http://schemas.microsoft.com/office/powerpoint/2010/main" val="4273097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有的同学可能还搞不清软件工程与计算机科学的区别。软件的基础是计算机，而软件工程的基础之一是计算机科学。两者之间的区别如图所示。计算机科学的目标是研究计算理论与提高计算机能力，而软件工程为了解决客户的具体问题，需要利用计算机科学的研究成果，其最终目标是为客户提供解决问题的工具和技术。</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36</a:t>
            </a:fld>
            <a:endParaRPr lang="zh-CN" altLang="en-US" dirty="0"/>
          </a:p>
        </p:txBody>
      </p:sp>
    </p:spTree>
    <p:extLst>
      <p:ext uri="{BB962C8B-B14F-4D97-AF65-F5344CB8AC3E}">
        <p14:creationId xmlns:p14="http://schemas.microsoft.com/office/powerpoint/2010/main" val="3468252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这个表格从目标、产品、进度与时间表、关注点、变化程度以及需要的其他知识六个维度，进一步地解释了软件工程与计算机科学的区别。理解二者之间的区别，有助于我们在软件工程实践中，避免陷入计算机科学与技术研究的泥潭。换句话说，我们开发软件不在于要用到最新最牛的技术，即便是看起来很普通的技术，能解决客户实际问题即可。</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37</a:t>
            </a:fld>
            <a:endParaRPr lang="zh-CN" altLang="en-US" dirty="0"/>
          </a:p>
        </p:txBody>
      </p:sp>
    </p:spTree>
    <p:extLst>
      <p:ext uri="{BB962C8B-B14F-4D97-AF65-F5344CB8AC3E}">
        <p14:creationId xmlns:p14="http://schemas.microsoft.com/office/powerpoint/2010/main" val="4102738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接下来我们从管理方、客户方和开发方三个方面来看一些对软件工程可能存在的误解。管理方的误解主要来自对管理理论与实践的结合、项目内部管理与项目的外包管理，管理方必须</a:t>
            </a:r>
            <a:r>
              <a:rPr lang="zh-CN" altLang="en-US" sz="1200" dirty="0" smtClean="0">
                <a:solidFill>
                  <a:srgbClr val="00B050"/>
                </a:solidFill>
              </a:rPr>
              <a:t>懂得如何从内部管理和控制软件项目，并将理论知识应用于实践。</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38</a:t>
            </a:fld>
            <a:endParaRPr lang="zh-CN" altLang="en-US" dirty="0"/>
          </a:p>
        </p:txBody>
      </p:sp>
    </p:spTree>
    <p:extLst>
      <p:ext uri="{BB962C8B-B14F-4D97-AF65-F5344CB8AC3E}">
        <p14:creationId xmlns:p14="http://schemas.microsoft.com/office/powerpoint/2010/main" val="2029773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客户方的误解主要来自于对软件需求重要性的不理解。客户必须配合开发方人员，在项目的早期阶段尽可能明确需求，因为随着开发的深入，需求变更对软件的影响会有数量级的提升。</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39</a:t>
            </a:fld>
            <a:endParaRPr lang="zh-CN" altLang="en-US" dirty="0"/>
          </a:p>
        </p:txBody>
      </p:sp>
    </p:spTree>
    <p:extLst>
      <p:ext uri="{BB962C8B-B14F-4D97-AF65-F5344CB8AC3E}">
        <p14:creationId xmlns:p14="http://schemas.microsoft.com/office/powerpoint/2010/main" val="2617976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也许我们对软件这个名词并不陌生。在</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90</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年代，有人或许会认为软件就是包装盒加一张光盘；又有人也许会说，软件并不都需要光盘才能安装，那么它应该是通过某种方式安装在电脑里的各种视频音频文字图像处理等等应用程序；还有人也许会说，不光是电脑，我的手机里也有很多软件，各种</a:t>
            </a:r>
            <a:r>
              <a:rPr lang="en" altLang="zh-CN" sz="1200" kern="1200" dirty="0">
                <a:solidFill>
                  <a:schemeClr val="tx1"/>
                </a:solidFill>
                <a:effectLst/>
                <a:latin typeface="微软雅黑" panose="020B0503020204020204" pitchFamily="34" charset="-122"/>
                <a:ea typeface="微软雅黑" panose="020B0503020204020204" pitchFamily="34" charset="-122"/>
                <a:cs typeface="+mn-cs"/>
              </a:rPr>
              <a:t>app</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都是软件。这些说法谁对？听起来貌似都有一定的道理，但是他们都不全面。</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a:t>
            </a:fld>
            <a:endParaRPr lang="zh-CN" altLang="en-US" dirty="0"/>
          </a:p>
        </p:txBody>
      </p:sp>
    </p:spTree>
    <p:extLst>
      <p:ext uri="{BB962C8B-B14F-4D97-AF65-F5344CB8AC3E}">
        <p14:creationId xmlns:p14="http://schemas.microsoft.com/office/powerpoint/2010/main" val="3329155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而开发方对于软件工程的误解，主要来自于是否 认可</a:t>
            </a:r>
            <a:r>
              <a:rPr lang="zh-CN" altLang="en-US" sz="1200" kern="1200" baseline="0" dirty="0" smtClean="0">
                <a:solidFill>
                  <a:schemeClr val="tx1"/>
                </a:solidFill>
                <a:latin typeface="微软雅黑" panose="020B0503020204020204" pitchFamily="34" charset="-122"/>
                <a:ea typeface="微软雅黑" panose="020B0503020204020204" pitchFamily="34" charset="-122"/>
                <a:cs typeface="+mn-cs"/>
              </a:rPr>
              <a:t> </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以工程化的思想来开发软件。个人编程与软件工程最根本的不同，就在于你是否理解程序与软件的区别，是否能遵循工程规范而不是跟着艺术灵感去编写程序。</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40</a:t>
            </a:fld>
            <a:endParaRPr lang="zh-CN" altLang="en-US" dirty="0"/>
          </a:p>
        </p:txBody>
      </p:sp>
    </p:spTree>
    <p:extLst>
      <p:ext uri="{BB962C8B-B14F-4D97-AF65-F5344CB8AC3E}">
        <p14:creationId xmlns:p14="http://schemas.microsoft.com/office/powerpoint/2010/main" val="601268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rtl="0"/>
            <a:r>
              <a:rPr lang="zh-CN" altLang="en-US" sz="1200" dirty="0" smtClean="0"/>
              <a:t>最后让我们来谈一谈软件工程职业道德和责任规范。</a:t>
            </a:r>
            <a:endParaRPr lang="en-US" altLang="zh-CN" sz="1200" dirty="0" smtClean="0"/>
          </a:p>
          <a:p>
            <a:pPr lvl="0" rtl="0"/>
            <a:r>
              <a:rPr lang="zh-CN" altLang="en-US" sz="1200" dirty="0" smtClean="0"/>
              <a:t>第一点，</a:t>
            </a:r>
            <a:r>
              <a:rPr lang="zh-CN" altLang="zh-CN" sz="1200" dirty="0" smtClean="0"/>
              <a:t>诚信：工程师们应当对他们的雇主和顾客时刻保持诚信而无论之前是否达成了关于诚信的协议。</a:t>
            </a:r>
          </a:p>
          <a:p>
            <a:pPr lvl="0" rtl="0"/>
            <a:r>
              <a:rPr lang="zh-CN" altLang="en-US" sz="1200" dirty="0" smtClean="0"/>
              <a:t>第二点，</a:t>
            </a:r>
            <a:r>
              <a:rPr lang="zh-CN" altLang="zh-CN" sz="1200" dirty="0" smtClean="0"/>
              <a:t>能力：工程师们不应该虚夸他们的能力水平</a:t>
            </a:r>
            <a:r>
              <a:rPr lang="zh-CN" altLang="en-US" sz="1200" dirty="0" smtClean="0"/>
              <a:t>。</a:t>
            </a:r>
            <a:r>
              <a:rPr lang="zh-CN" altLang="zh-CN" sz="1200" dirty="0" smtClean="0"/>
              <a:t>他们不应该故意接受一份超出自己能力范围的工作。</a:t>
            </a:r>
          </a:p>
          <a:p>
            <a:pPr lvl="0" rtl="0"/>
            <a:r>
              <a:rPr lang="zh-CN" altLang="en-US" sz="1200" dirty="0" smtClean="0"/>
              <a:t>第三点，</a:t>
            </a:r>
            <a:r>
              <a:rPr lang="zh-CN" altLang="zh-CN" sz="1200" dirty="0" smtClean="0"/>
              <a:t>知识产权：工程师们应该了解当地的知识产权法律法规，如专利权、版权等。他们应该小心确保雇主和客户的知识产权受到了保护。</a:t>
            </a:r>
          </a:p>
          <a:p>
            <a:pPr lvl="0" rtl="0"/>
            <a:r>
              <a:rPr lang="zh-CN" altLang="en-US" sz="1200" dirty="0" smtClean="0"/>
              <a:t>第四点，</a:t>
            </a:r>
            <a:r>
              <a:rPr lang="zh-CN" altLang="zh-CN" sz="1200" dirty="0" smtClean="0"/>
              <a:t>滥用计算机：软件工程师不以他们的工作职责为由滥用别人的电脑。滥用计算机的范围很广，从极小（在雇主的机器上玩游戏）到极其严重的（传播病毒）。</a:t>
            </a:r>
          </a:p>
          <a:p>
            <a:r>
              <a:rPr lang="zh-CN" altLang="en-US" dirty="0" smtClean="0"/>
              <a:t>一名合格的软件工程师不仅要理解和掌握软件工程的知识体系，还应该遵循软件工程的职业道德与责任规范，</a:t>
            </a:r>
            <a:r>
              <a:rPr lang="zh-CN" altLang="en-US" smtClean="0"/>
              <a:t>才能拥有广阔的</a:t>
            </a:r>
            <a:r>
              <a:rPr lang="zh-CN" altLang="en-US" dirty="0" smtClean="0"/>
              <a:t>职业发展前景。</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41</a:t>
            </a:fld>
            <a:endParaRPr lang="zh-CN" altLang="en-US" dirty="0"/>
          </a:p>
        </p:txBody>
      </p:sp>
    </p:spTree>
    <p:extLst>
      <p:ext uri="{BB962C8B-B14F-4D97-AF65-F5344CB8AC3E}">
        <p14:creationId xmlns:p14="http://schemas.microsoft.com/office/powerpoint/2010/main" val="2126153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rtl="0"/>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42</a:t>
            </a:fld>
            <a:endParaRPr lang="zh-CN" altLang="en-US" dirty="0"/>
          </a:p>
        </p:txBody>
      </p:sp>
    </p:spTree>
    <p:extLst>
      <p:ext uri="{BB962C8B-B14F-4D97-AF65-F5344CB8AC3E}">
        <p14:creationId xmlns:p14="http://schemas.microsoft.com/office/powerpoint/2010/main" val="1775081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43</a:t>
            </a:fld>
            <a:endParaRPr kumimoji="0" lang="en-US" altLang="zh-CN" sz="1200" b="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700243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那么到底什么是软件呢？软件（</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software</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）这个名词的正式提出是在</a:t>
            </a:r>
            <a:r>
              <a:rPr lang="en-US" altLang="zh-CN" dirty="0"/>
              <a:t>1958</a:t>
            </a:r>
            <a:r>
              <a:rPr lang="zh-CN" altLang="en-US" dirty="0"/>
              <a:t>年</a:t>
            </a:r>
            <a:r>
              <a:rPr lang="en-US" altLang="zh-CN" dirty="0"/>
              <a:t>, </a:t>
            </a:r>
            <a:r>
              <a:rPr lang="zh-CN" altLang="en-US" dirty="0"/>
              <a:t>出现在</a:t>
            </a:r>
            <a:r>
              <a:rPr lang="en-US" altLang="zh-CN" dirty="0"/>
              <a:t>John Wilder Tukey</a:t>
            </a:r>
            <a:r>
              <a:rPr lang="zh-CN" altLang="en-US" dirty="0"/>
              <a:t>发表于</a:t>
            </a:r>
            <a:r>
              <a:rPr lang="en-US" altLang="zh-CN" dirty="0"/>
              <a:t>JSTOR</a:t>
            </a:r>
            <a:r>
              <a:rPr lang="zh-CN" altLang="en-US" dirty="0"/>
              <a:t>期刊上的一篇文章。</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一般来说，我们认为软件就是程序、数据与文档的集合。程序是指一系列按照事先设定的功能和性能需求执行的指令序列；数据是程序能正常操纵信息的数据结构；文档是与程序开发、维护和使用有关的图文资料。三者之中，程序是软件的可执行部分，而数据与文档是不可执行部分，他们三者之间共同协作才能构成一个完整的软件。换句话说，很多人都忽略了藏在应用程序界面背后的数据与文档。而文档，又并不一定都是给用户看的，它与程序开发的工程化有着莫大的关系。</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a:t>
            </a:fld>
            <a:endParaRPr lang="zh-CN" altLang="en-US" dirty="0"/>
          </a:p>
        </p:txBody>
      </p:sp>
    </p:spTree>
    <p:extLst>
      <p:ext uri="{BB962C8B-B14F-4D97-AF65-F5344CB8AC3E}">
        <p14:creationId xmlns:p14="http://schemas.microsoft.com/office/powerpoint/2010/main" val="194828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我们可以从软件所具备的特征来进一步了解这个东西。在当代的信息社会里，软件也算一件日用品了，但与我们日常使用的其他产品却有不少差别。第一，软件是由人来开发或者工程化的，并不像桌子椅子一样用机器能制造出来；第二，软件的生产，可以只是计算机上的一个简单的复制粘贴过程；第三，软件产品更易于被多次修改，而你买的茶杯想从方的变成圆的则没那么容易；第四，软件开发的环境对产品影响较大，因为开发者在开发过程中易于受到各种环境因素干扰，而生产线上的家具则不管周边噪音再大出来的也是同样的东西；第五，软件开发的时间和工作量难以估计，而不像生成机器的速率那样容易度量；第六，与工业产品不同，软件的开发进度几乎没有客观衡量标准；第七，软件的测试非常困难，测试一辆自行车能不能骑，总是比从成千上万行代码中找错误容易得多；第八，软件不会磨损和老化，哪怕用上十年八年，也不会像轮胎一样需要报废，只要你不嫌弃就可以一直用下去；第九，与家具家电的售后维护不同，软件维护不是简单的更换元器件，由于代码之间更为复杂的逻辑结构，变更容易产生新的问题。</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a:t>
            </a:fld>
            <a:endParaRPr lang="zh-CN" altLang="en-US" dirty="0"/>
          </a:p>
        </p:txBody>
      </p:sp>
    </p:spTree>
    <p:extLst>
      <p:ext uri="{BB962C8B-B14F-4D97-AF65-F5344CB8AC3E}">
        <p14:creationId xmlns:p14="http://schemas.microsoft.com/office/powerpoint/2010/main" val="1375706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软件它不光是一种产品，为用户提供计算能力，产生、管理、获取、修改、显示或传输信息，比如我们经常用到的</a:t>
            </a:r>
            <a:r>
              <a:rPr lang="en" altLang="zh-CN" sz="1200" kern="1200" dirty="0">
                <a:solidFill>
                  <a:schemeClr val="tx1"/>
                </a:solidFill>
                <a:effectLst/>
                <a:latin typeface="微软雅黑" panose="020B0503020204020204" pitchFamily="34" charset="-122"/>
                <a:ea typeface="微软雅黑" panose="020B0503020204020204" pitchFamily="34" charset="-122"/>
                <a:cs typeface="+mn-cs"/>
              </a:rPr>
              <a:t>word</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excel</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a:t>
            </a:r>
            <a:r>
              <a:rPr lang="en" altLang="zh-CN" sz="1200" kern="1200" dirty="0">
                <a:solidFill>
                  <a:schemeClr val="tx1"/>
                </a:solidFill>
                <a:effectLst/>
                <a:latin typeface="微软雅黑" panose="020B0503020204020204" pitchFamily="34" charset="-122"/>
                <a:ea typeface="微软雅黑" panose="020B0503020204020204" pitchFamily="34" charset="-122"/>
                <a:cs typeface="+mn-cs"/>
              </a:rPr>
              <a:t>photoshop</a:t>
            </a:r>
            <a:r>
              <a:rPr lang="zh-CN" altLang="en" sz="1200" kern="1200" dirty="0">
                <a:solidFill>
                  <a:schemeClr val="tx1"/>
                </a:solidFill>
                <a:effectLst/>
                <a:latin typeface="微软雅黑" panose="020B0503020204020204" pitchFamily="34" charset="-122"/>
                <a:ea typeface="微软雅黑" panose="020B0503020204020204" pitchFamily="34" charset="-122"/>
                <a:cs typeface="+mn-cs"/>
              </a:rPr>
              <a:t>等等。</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另一方面也是开发其他软件产品的工具，支持或直接提供系统所需的功能、控制其他程序、改善通信、帮助开发其它软件等，比如我们每天都会接触到的</a:t>
            </a:r>
            <a:r>
              <a:rPr lang="en" altLang="zh-CN" sz="1200" kern="1200" dirty="0">
                <a:solidFill>
                  <a:schemeClr val="tx1"/>
                </a:solidFill>
                <a:effectLst/>
                <a:latin typeface="微软雅黑" panose="020B0503020204020204" pitchFamily="34" charset="-122"/>
                <a:ea typeface="微软雅黑" panose="020B0503020204020204" pitchFamily="34" charset="-122"/>
                <a:cs typeface="+mn-cs"/>
              </a:rPr>
              <a:t>windows</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操作系统、苹果操作系统、各类编程语言的集成开发环境等等。</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a:t>
            </a:fld>
            <a:endParaRPr lang="zh-CN" altLang="en-US" dirty="0"/>
          </a:p>
        </p:txBody>
      </p:sp>
    </p:spTree>
    <p:extLst>
      <p:ext uri="{BB962C8B-B14F-4D97-AF65-F5344CB8AC3E}">
        <p14:creationId xmlns:p14="http://schemas.microsoft.com/office/powerpoint/2010/main" val="70950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按照软件的功能，可以将软件分为三类。第一类是系统软件，它包括操作系统、数据库管理系统、设备驱动程序、通信处理程序等，比如</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windows</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oracle</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等等；第二类是支撑软件，它包括文本编辑程序、文件格式化程序、</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磁盘或磁带</a:t>
            </a:r>
            <a:r>
              <a:rPr lang="zh-CN" altLang="en-US" dirty="0">
                <a:cs typeface="+mn-ea"/>
                <a:sym typeface="+mn-lt"/>
              </a:rPr>
              <a:t>间</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数据传输</a:t>
            </a:r>
            <a:r>
              <a:rPr kumimoji="0" lang="zh-CN" altLang="en-US" sz="1000" kern="1200">
                <a:solidFill>
                  <a:schemeClr val="tx1"/>
                </a:solidFill>
                <a:effectLst/>
                <a:latin typeface="微软雅黑" panose="020B0503020204020204" pitchFamily="34" charset="-122"/>
                <a:ea typeface="微软雅黑" panose="020B0503020204020204" pitchFamily="34" charset="-122"/>
                <a:cs typeface="+mn-ea"/>
                <a:sym typeface="+mn-lt"/>
              </a:rPr>
              <a:t>的</a:t>
            </a:r>
            <a:r>
              <a:rPr kumimoji="0" lang="zh-CN" altLang="en-US" sz="1000" kern="1200" smtClean="0">
                <a:solidFill>
                  <a:schemeClr val="tx1"/>
                </a:solidFill>
                <a:effectLst/>
                <a:latin typeface="微软雅黑" panose="020B0503020204020204" pitchFamily="34" charset="-122"/>
                <a:ea typeface="微软雅黑" panose="020B0503020204020204" pitchFamily="34" charset="-122"/>
                <a:cs typeface="+mn-ea"/>
                <a:sym typeface="+mn-lt"/>
              </a:rPr>
              <a:t>程序</a:t>
            </a:r>
            <a:r>
              <a:rPr lang="zh-CN" altLang="en-US" sz="1200" kern="120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程序库系统、</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支持需求分析、设计、实现、测试和支持管理的软件，如</a:t>
            </a:r>
            <a:r>
              <a:rPr kumimoji="0" lang="en-US" altLang="zh-CN" sz="1000" kern="1200" dirty="0">
                <a:solidFill>
                  <a:schemeClr val="tx1"/>
                </a:solidFill>
                <a:effectLst/>
                <a:latin typeface="微软雅黑" panose="020B0503020204020204" pitchFamily="34" charset="-122"/>
                <a:ea typeface="微软雅黑" panose="020B0503020204020204" pitchFamily="34" charset="-122"/>
                <a:cs typeface="+mn-ea"/>
                <a:sym typeface="+mn-lt"/>
              </a:rPr>
              <a:t>word</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a:t>
            </a:r>
            <a:r>
              <a:rPr kumimoji="0" lang="en-US" altLang="zh-CN" sz="1000" kern="1200" dirty="0" err="1">
                <a:solidFill>
                  <a:schemeClr val="tx1"/>
                </a:solidFill>
                <a:effectLst/>
                <a:latin typeface="微软雅黑" panose="020B0503020204020204" pitchFamily="34" charset="-122"/>
                <a:ea typeface="微软雅黑" panose="020B0503020204020204" pitchFamily="34" charset="-122"/>
                <a:cs typeface="+mn-ea"/>
                <a:sym typeface="+mn-lt"/>
              </a:rPr>
              <a:t>pqmagic</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a:t>
            </a:r>
            <a:r>
              <a:rPr kumimoji="0" lang="en-US" altLang="zh-CN" sz="1000" kern="1200" dirty="0">
                <a:solidFill>
                  <a:schemeClr val="tx1"/>
                </a:solidFill>
                <a:effectLst/>
                <a:latin typeface="微软雅黑" panose="020B0503020204020204" pitchFamily="34" charset="-122"/>
                <a:ea typeface="微软雅黑" panose="020B0503020204020204" pitchFamily="34" charset="-122"/>
                <a:cs typeface="+mn-ea"/>
                <a:sym typeface="+mn-lt"/>
              </a:rPr>
              <a:t>rational</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 </a:t>
            </a:r>
            <a:r>
              <a:rPr kumimoji="0" lang="en-US" altLang="zh-CN" sz="1000" kern="1200" dirty="0">
                <a:solidFill>
                  <a:schemeClr val="tx1"/>
                </a:solidFill>
                <a:effectLst/>
                <a:latin typeface="微软雅黑" panose="020B0503020204020204" pitchFamily="34" charset="-122"/>
                <a:ea typeface="微软雅黑" panose="020B0503020204020204" pitchFamily="34" charset="-122"/>
                <a:cs typeface="+mn-ea"/>
                <a:sym typeface="+mn-lt"/>
              </a:rPr>
              <a:t>rose</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等等；第三类是应用软件，它包括商业数据处理软件、工程与科学计算软件、计算机辅助设计／制造软件、系统仿真软件、智能产品嵌入软件、医疗</a:t>
            </a:r>
            <a:r>
              <a:rPr kumimoji="0" lang="en-US" altLang="zh-CN" sz="1000" kern="1200" dirty="0">
                <a:solidFill>
                  <a:schemeClr val="tx1"/>
                </a:solidFill>
                <a:effectLst/>
                <a:latin typeface="微软雅黑" panose="020B0503020204020204" pitchFamily="34" charset="-122"/>
                <a:ea typeface="微软雅黑" panose="020B0503020204020204" pitchFamily="34" charset="-122"/>
                <a:cs typeface="+mn-ea"/>
                <a:sym typeface="+mn-lt"/>
              </a:rPr>
              <a:t>/</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制药软件、事务管理</a:t>
            </a:r>
            <a:r>
              <a:rPr kumimoji="0" lang="en-US" altLang="zh-CN" sz="1000" kern="1200" dirty="0">
                <a:solidFill>
                  <a:schemeClr val="tx1"/>
                </a:solidFill>
                <a:effectLst/>
                <a:latin typeface="微软雅黑" panose="020B0503020204020204" pitchFamily="34" charset="-122"/>
                <a:ea typeface="微软雅黑" panose="020B0503020204020204" pitchFamily="34" charset="-122"/>
                <a:cs typeface="+mn-ea"/>
                <a:sym typeface="+mn-lt"/>
              </a:rPr>
              <a:t>/</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办公自动化软件、计算机辅助教学软件，如</a:t>
            </a:r>
            <a:r>
              <a:rPr kumimoji="0" lang="en-US" altLang="zh-CN" sz="1000" kern="1200" dirty="0">
                <a:solidFill>
                  <a:schemeClr val="tx1"/>
                </a:solidFill>
                <a:effectLst/>
                <a:latin typeface="微软雅黑" panose="020B0503020204020204" pitchFamily="34" charset="-122"/>
                <a:ea typeface="微软雅黑" panose="020B0503020204020204" pitchFamily="34" charset="-122"/>
                <a:cs typeface="+mn-ea"/>
                <a:sym typeface="+mn-lt"/>
              </a:rPr>
              <a:t>MATLAB</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a:t>
            </a:r>
            <a:r>
              <a:rPr kumimoji="0" lang="en-US" altLang="zh-CN" sz="1000" kern="1200" dirty="0">
                <a:solidFill>
                  <a:schemeClr val="tx1"/>
                </a:solidFill>
                <a:effectLst/>
                <a:latin typeface="微软雅黑" panose="020B0503020204020204" pitchFamily="34" charset="-122"/>
                <a:ea typeface="微软雅黑" panose="020B0503020204020204" pitchFamily="34" charset="-122"/>
                <a:cs typeface="+mn-ea"/>
                <a:sym typeface="+mn-lt"/>
              </a:rPr>
              <a:t>AutoCAD</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、腾讯</a:t>
            </a:r>
            <a:r>
              <a:rPr kumimoji="0" lang="en-US" altLang="zh-CN" sz="1000" kern="1200" dirty="0">
                <a:solidFill>
                  <a:schemeClr val="tx1"/>
                </a:solidFill>
                <a:effectLst/>
                <a:latin typeface="微软雅黑" panose="020B0503020204020204" pitchFamily="34" charset="-122"/>
                <a:ea typeface="微软雅黑" panose="020B0503020204020204" pitchFamily="34" charset="-122"/>
                <a:cs typeface="+mn-ea"/>
                <a:sym typeface="+mn-lt"/>
              </a:rPr>
              <a:t>QQ</a:t>
            </a:r>
            <a:r>
              <a:rPr kumimoji="0" lang="zh-CN" altLang="en-US" sz="1000" kern="1200" dirty="0">
                <a:solidFill>
                  <a:schemeClr val="tx1"/>
                </a:solidFill>
                <a:effectLst/>
                <a:latin typeface="微软雅黑" panose="020B0503020204020204" pitchFamily="34" charset="-122"/>
                <a:ea typeface="微软雅黑" panose="020B0503020204020204" pitchFamily="34" charset="-122"/>
                <a:cs typeface="+mn-ea"/>
                <a:sym typeface="+mn-lt"/>
              </a:rPr>
              <a:t>等等。</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8</a:t>
            </a:fld>
            <a:endParaRPr lang="zh-CN" altLang="en-US" dirty="0"/>
          </a:p>
        </p:txBody>
      </p:sp>
    </p:spTree>
    <p:extLst>
      <p:ext uri="{BB962C8B-B14F-4D97-AF65-F5344CB8AC3E}">
        <p14:creationId xmlns:p14="http://schemas.microsoft.com/office/powerpoint/2010/main" val="91686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按照服务对象，又可以把软件分为项目软件与产品软件两大类。项目软件的服务对象来自于一个具体项目范围内的客户集合，比如某高校的教务管理系统；而产品软件的服务对象，则有可能面临数量更为庞大的客户群体，如各类互联网软件，它们的目标服务对象都是全国乃至全世界的网民。</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a:t>
            </a:fld>
            <a:endParaRPr lang="zh-CN" altLang="en-US" dirty="0"/>
          </a:p>
        </p:txBody>
      </p:sp>
    </p:spTree>
    <p:extLst>
      <p:ext uri="{BB962C8B-B14F-4D97-AF65-F5344CB8AC3E}">
        <p14:creationId xmlns:p14="http://schemas.microsoft.com/office/powerpoint/2010/main" val="1118140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12192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3421150"/>
            <a:ext cx="9604310" cy="1871475"/>
          </a:xfrm>
          <a:prstGeom prst="rect">
            <a:avLst/>
          </a:prstGeom>
        </p:spPr>
        <p:txBody>
          <a:bodyPr rtlCol="0" anchor="b">
            <a:noAutofit/>
          </a:bodyPr>
          <a:lstStyle>
            <a:lvl1pPr algn="l">
              <a:lnSpc>
                <a:spcPct val="100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293845" y="5432564"/>
            <a:ext cx="9604310" cy="457200"/>
          </a:xfrm>
          <a:prstGeom prst="rect">
            <a:avLst/>
          </a:prstGeo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dirty="0"/>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4629" y="58735"/>
            <a:ext cx="6342743" cy="3561284"/>
          </a:xfrm>
          <a:prstGeom prst="ellipse">
            <a:avLst/>
          </a:prstGeom>
          <a:ln>
            <a:noFill/>
          </a:ln>
          <a:effectLst>
            <a:softEdge rad="112500"/>
          </a:effectLst>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202767"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过渡页">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43197" y="571500"/>
            <a:ext cx="6217920" cy="5715000"/>
          </a:xfrm>
          <a:prstGeom prst="rect">
            <a:avLst/>
          </a:prstGeo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7913152" y="2995012"/>
            <a:ext cx="3657600" cy="2285950"/>
          </a:xfrm>
          <a:prstGeom prst="rect">
            <a:avLst/>
          </a:prstGeom>
        </p:spPr>
        <p:txBody>
          <a:bodyPr rtlCol="0">
            <a:normAutofit/>
          </a:bodyPr>
          <a:lstStyle>
            <a:lvl1pPr marL="0" indent="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60" name="直接连接符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8992717" y="6289679"/>
            <a:ext cx="1267271"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2020年4月13日</a:t>
            </a:fld>
            <a:endParaRPr lang="zh-CN" altLang="en-US" dirty="0"/>
          </a:p>
        </p:txBody>
      </p:sp>
      <p:sp>
        <p:nvSpPr>
          <p:cNvPr id="8"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9152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file:///G:\&#24352;&#28070;&#33714;\&#36719;&#20214;&#24037;&#31243;1\Constant.ba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dirty="0" smtClean="0">
                <a:sym typeface="+mn-lt"/>
              </a:rPr>
              <a:t>软件工程</a:t>
            </a:r>
            <a:r>
              <a:rPr lang="zh-CN" altLang="en-US" dirty="0">
                <a:sym typeface="+mn-lt"/>
              </a:rPr>
              <a:t>概述</a:t>
            </a: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dirty="0">
                <a:latin typeface="+mn-lt"/>
                <a:ea typeface="+mn-ea"/>
                <a:cs typeface="+mn-ea"/>
                <a:sym typeface="+mn-lt"/>
              </a:rPr>
              <a:t>软件的发展</a:t>
            </a:r>
          </a:p>
        </p:txBody>
      </p:sp>
      <p:sp>
        <p:nvSpPr>
          <p:cNvPr id="34" name="Bent Arrow 21"/>
          <p:cNvSpPr/>
          <p:nvPr/>
        </p:nvSpPr>
        <p:spPr>
          <a:xfrm>
            <a:off x="8415711" y="2206058"/>
            <a:ext cx="2428892" cy="1550916"/>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id-ID" sz="3200">
              <a:solidFill>
                <a:schemeClr val="accent1"/>
              </a:solidFill>
            </a:endParaRPr>
          </a:p>
        </p:txBody>
      </p:sp>
      <p:sp>
        <p:nvSpPr>
          <p:cNvPr id="35" name="Bent Arrow 18"/>
          <p:cNvSpPr/>
          <p:nvPr/>
        </p:nvSpPr>
        <p:spPr>
          <a:xfrm>
            <a:off x="1129035" y="3756975"/>
            <a:ext cx="2428892" cy="1550916"/>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36" name="Bent Arrow 20"/>
          <p:cNvSpPr/>
          <p:nvPr/>
        </p:nvSpPr>
        <p:spPr>
          <a:xfrm>
            <a:off x="5986817" y="2809191"/>
            <a:ext cx="2428892" cy="1550916"/>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id-ID" sz="3200">
              <a:solidFill>
                <a:schemeClr val="accent1"/>
              </a:solidFill>
            </a:endParaRPr>
          </a:p>
        </p:txBody>
      </p:sp>
      <p:sp>
        <p:nvSpPr>
          <p:cNvPr id="37" name="Bent Arrow 19"/>
          <p:cNvSpPr/>
          <p:nvPr/>
        </p:nvSpPr>
        <p:spPr>
          <a:xfrm>
            <a:off x="3557925" y="3240003"/>
            <a:ext cx="2428892" cy="1550916"/>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id-ID" sz="3200">
              <a:solidFill>
                <a:schemeClr val="accent1"/>
              </a:solidFill>
            </a:endParaRPr>
          </a:p>
        </p:txBody>
      </p:sp>
      <p:sp>
        <p:nvSpPr>
          <p:cNvPr id="49" name="TextBox 7"/>
          <p:cNvSpPr>
            <a:spLocks noChangeArrowheads="1"/>
          </p:cNvSpPr>
          <p:nvPr/>
        </p:nvSpPr>
        <p:spPr bwMode="auto">
          <a:xfrm>
            <a:off x="1705699" y="3318878"/>
            <a:ext cx="1224136"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000" b="1" dirty="0">
                <a:solidFill>
                  <a:schemeClr val="accent1"/>
                </a:solidFill>
                <a:latin typeface="微软雅黑" pitchFamily="34" charset="-122"/>
                <a:ea typeface="微软雅黑" pitchFamily="34" charset="-122"/>
                <a:sym typeface="微软雅黑" pitchFamily="34" charset="-122"/>
              </a:rPr>
              <a:t>个体化</a:t>
            </a:r>
          </a:p>
        </p:txBody>
      </p:sp>
      <p:sp>
        <p:nvSpPr>
          <p:cNvPr id="50" name="圆角矩形 49"/>
          <p:cNvSpPr/>
          <p:nvPr/>
        </p:nvSpPr>
        <p:spPr>
          <a:xfrm>
            <a:off x="1494491" y="3239244"/>
            <a:ext cx="1646552" cy="46704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1" name="文本框 49"/>
          <p:cNvSpPr txBox="1"/>
          <p:nvPr/>
        </p:nvSpPr>
        <p:spPr>
          <a:xfrm>
            <a:off x="1561083" y="4718097"/>
            <a:ext cx="1749401" cy="1052596"/>
          </a:xfrm>
          <a:prstGeom prst="rect">
            <a:avLst/>
          </a:prstGeom>
          <a:noFill/>
          <a:effectLst/>
        </p:spPr>
        <p:txBody>
          <a:bodyPr wrap="square" rtlCol="0">
            <a:spAutoFit/>
          </a:bodyPr>
          <a:lstStyle/>
          <a:p>
            <a:pPr>
              <a:lnSpc>
                <a:spcPct val="130000"/>
              </a:lnSpc>
            </a:pPr>
            <a:r>
              <a:rPr lang="en-US" altLang="zh-CN" sz="2400" dirty="0">
                <a:solidFill>
                  <a:schemeClr val="accent1"/>
                </a:solidFill>
                <a:latin typeface="微软雅黑" panose="020B0503020204020204" pitchFamily="34" charset="-122"/>
                <a:ea typeface="微软雅黑" panose="020B0503020204020204" pitchFamily="34" charset="-122"/>
              </a:rPr>
              <a:t>50’</a:t>
            </a:r>
            <a:r>
              <a:rPr lang="zh-CN" altLang="en-US" sz="2400" dirty="0">
                <a:solidFill>
                  <a:schemeClr val="accent1"/>
                </a:solidFill>
                <a:latin typeface="微软雅黑" panose="020B0503020204020204" pitchFamily="34" charset="-122"/>
                <a:ea typeface="微软雅黑" panose="020B0503020204020204" pitchFamily="34" charset="-122"/>
              </a:rPr>
              <a:t>中期</a:t>
            </a:r>
            <a:r>
              <a:rPr lang="en-US" altLang="zh-CN" sz="2400" dirty="0">
                <a:solidFill>
                  <a:schemeClr val="accent1"/>
                </a:solidFill>
                <a:latin typeface="微软雅黑" panose="020B0503020204020204" pitchFamily="34" charset="-122"/>
                <a:ea typeface="微软雅黑" panose="020B0503020204020204" pitchFamily="34" charset="-122"/>
              </a:rPr>
              <a:t>~60’</a:t>
            </a:r>
            <a:r>
              <a:rPr lang="zh-CN" altLang="en-US" sz="2400" dirty="0">
                <a:solidFill>
                  <a:schemeClr val="accent1"/>
                </a:solidFill>
                <a:latin typeface="微软雅黑" panose="020B0503020204020204" pitchFamily="34" charset="-122"/>
                <a:ea typeface="微软雅黑" panose="020B0503020204020204" pitchFamily="34" charset="-122"/>
              </a:rPr>
              <a:t>中期</a:t>
            </a:r>
          </a:p>
        </p:txBody>
      </p:sp>
      <p:sp>
        <p:nvSpPr>
          <p:cNvPr id="52" name="TextBox 7"/>
          <p:cNvSpPr>
            <a:spLocks noChangeArrowheads="1"/>
          </p:cNvSpPr>
          <p:nvPr/>
        </p:nvSpPr>
        <p:spPr bwMode="auto">
          <a:xfrm>
            <a:off x="4137103" y="2814822"/>
            <a:ext cx="1224136"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000" b="1" dirty="0">
                <a:solidFill>
                  <a:schemeClr val="accent1"/>
                </a:solidFill>
                <a:latin typeface="微软雅黑" pitchFamily="34" charset="-122"/>
                <a:ea typeface="微软雅黑" pitchFamily="34" charset="-122"/>
                <a:sym typeface="微软雅黑" pitchFamily="34" charset="-122"/>
              </a:rPr>
              <a:t>作坊式</a:t>
            </a:r>
          </a:p>
        </p:txBody>
      </p:sp>
      <p:sp>
        <p:nvSpPr>
          <p:cNvPr id="53" name="圆角矩形 52"/>
          <p:cNvSpPr/>
          <p:nvPr/>
        </p:nvSpPr>
        <p:spPr>
          <a:xfrm>
            <a:off x="3925895" y="2735188"/>
            <a:ext cx="1646552" cy="46704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4" name="文本框 49"/>
          <p:cNvSpPr txBox="1"/>
          <p:nvPr/>
        </p:nvSpPr>
        <p:spPr>
          <a:xfrm>
            <a:off x="3992487" y="4214041"/>
            <a:ext cx="1749401" cy="1052596"/>
          </a:xfrm>
          <a:prstGeom prst="rect">
            <a:avLst/>
          </a:prstGeom>
          <a:noFill/>
          <a:effectLst/>
        </p:spPr>
        <p:txBody>
          <a:bodyPr wrap="square" rtlCol="0">
            <a:spAutoFit/>
          </a:bodyPr>
          <a:lstStyle/>
          <a:p>
            <a:pPr>
              <a:lnSpc>
                <a:spcPct val="130000"/>
              </a:lnSpc>
            </a:pPr>
            <a:r>
              <a:rPr lang="en-US" altLang="zh-CN" sz="2400" dirty="0">
                <a:solidFill>
                  <a:schemeClr val="accent1"/>
                </a:solidFill>
                <a:latin typeface="微软雅黑" panose="020B0503020204020204" pitchFamily="34" charset="-122"/>
                <a:ea typeface="微软雅黑" panose="020B0503020204020204" pitchFamily="34" charset="-122"/>
              </a:rPr>
              <a:t>60’</a:t>
            </a:r>
            <a:r>
              <a:rPr lang="zh-CN" altLang="en-US" sz="2400" dirty="0">
                <a:solidFill>
                  <a:schemeClr val="accent1"/>
                </a:solidFill>
                <a:latin typeface="微软雅黑" panose="020B0503020204020204" pitchFamily="34" charset="-122"/>
                <a:ea typeface="微软雅黑" panose="020B0503020204020204" pitchFamily="34" charset="-122"/>
              </a:rPr>
              <a:t>中期</a:t>
            </a:r>
            <a:r>
              <a:rPr lang="en-US" altLang="zh-CN" sz="2400" dirty="0">
                <a:solidFill>
                  <a:schemeClr val="accent1"/>
                </a:solidFill>
                <a:latin typeface="微软雅黑" panose="020B0503020204020204" pitchFamily="34" charset="-122"/>
                <a:ea typeface="微软雅黑" panose="020B0503020204020204" pitchFamily="34" charset="-122"/>
              </a:rPr>
              <a:t>~70’</a:t>
            </a:r>
            <a:r>
              <a:rPr lang="zh-CN" altLang="en-US" sz="2400" dirty="0">
                <a:solidFill>
                  <a:schemeClr val="accent1"/>
                </a:solidFill>
                <a:latin typeface="微软雅黑" panose="020B0503020204020204" pitchFamily="34" charset="-122"/>
                <a:ea typeface="微软雅黑" panose="020B0503020204020204" pitchFamily="34" charset="-122"/>
              </a:rPr>
              <a:t>中期</a:t>
            </a:r>
          </a:p>
        </p:txBody>
      </p:sp>
      <p:sp>
        <p:nvSpPr>
          <p:cNvPr id="55" name="TextBox 7"/>
          <p:cNvSpPr>
            <a:spLocks noChangeArrowheads="1"/>
          </p:cNvSpPr>
          <p:nvPr/>
        </p:nvSpPr>
        <p:spPr bwMode="auto">
          <a:xfrm>
            <a:off x="6585375" y="2370678"/>
            <a:ext cx="1224136"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000" b="1" dirty="0">
                <a:solidFill>
                  <a:schemeClr val="accent1"/>
                </a:solidFill>
                <a:latin typeface="微软雅黑" pitchFamily="34" charset="-122"/>
                <a:ea typeface="微软雅黑" pitchFamily="34" charset="-122"/>
                <a:sym typeface="微软雅黑" pitchFamily="34" charset="-122"/>
              </a:rPr>
              <a:t>工程化</a:t>
            </a:r>
          </a:p>
        </p:txBody>
      </p:sp>
      <p:sp>
        <p:nvSpPr>
          <p:cNvPr id="56" name="圆角矩形 55"/>
          <p:cNvSpPr/>
          <p:nvPr/>
        </p:nvSpPr>
        <p:spPr>
          <a:xfrm>
            <a:off x="6374167" y="2291044"/>
            <a:ext cx="1646552" cy="46704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7" name="文本框 49"/>
          <p:cNvSpPr txBox="1"/>
          <p:nvPr/>
        </p:nvSpPr>
        <p:spPr>
          <a:xfrm>
            <a:off x="6440759" y="3769897"/>
            <a:ext cx="1749401" cy="1052596"/>
          </a:xfrm>
          <a:prstGeom prst="rect">
            <a:avLst/>
          </a:prstGeom>
          <a:noFill/>
          <a:effectLst/>
        </p:spPr>
        <p:txBody>
          <a:bodyPr wrap="square" rtlCol="0">
            <a:spAutoFit/>
          </a:bodyPr>
          <a:lstStyle/>
          <a:p>
            <a:pPr>
              <a:lnSpc>
                <a:spcPct val="130000"/>
              </a:lnSpc>
            </a:pPr>
            <a:r>
              <a:rPr lang="en-US" altLang="zh-CN" sz="2400" dirty="0">
                <a:solidFill>
                  <a:schemeClr val="accent1"/>
                </a:solidFill>
                <a:latin typeface="微软雅黑" panose="020B0503020204020204" pitchFamily="34" charset="-122"/>
                <a:ea typeface="微软雅黑" panose="020B0503020204020204" pitchFamily="34" charset="-122"/>
              </a:rPr>
              <a:t>70’</a:t>
            </a:r>
            <a:r>
              <a:rPr lang="zh-CN" altLang="en-US" sz="2400" dirty="0">
                <a:solidFill>
                  <a:schemeClr val="accent1"/>
                </a:solidFill>
                <a:latin typeface="微软雅黑" panose="020B0503020204020204" pitchFamily="34" charset="-122"/>
                <a:ea typeface="微软雅黑" panose="020B0503020204020204" pitchFamily="34" charset="-122"/>
              </a:rPr>
              <a:t>中期</a:t>
            </a:r>
            <a:r>
              <a:rPr lang="en-US" altLang="zh-CN" sz="2400" dirty="0">
                <a:solidFill>
                  <a:schemeClr val="accent1"/>
                </a:solidFill>
                <a:latin typeface="微软雅黑" panose="020B0503020204020204" pitchFamily="34" charset="-122"/>
                <a:ea typeface="微软雅黑" panose="020B0503020204020204" pitchFamily="34" charset="-122"/>
              </a:rPr>
              <a:t>~80’</a:t>
            </a:r>
            <a:r>
              <a:rPr lang="zh-CN" altLang="en-US" sz="2400" dirty="0">
                <a:solidFill>
                  <a:schemeClr val="accent1"/>
                </a:solidFill>
                <a:latin typeface="微软雅黑" panose="020B0503020204020204" pitchFamily="34" charset="-122"/>
                <a:ea typeface="微软雅黑" panose="020B0503020204020204" pitchFamily="34" charset="-122"/>
              </a:rPr>
              <a:t>中期</a:t>
            </a:r>
          </a:p>
        </p:txBody>
      </p:sp>
      <p:sp>
        <p:nvSpPr>
          <p:cNvPr id="58" name="TextBox 7"/>
          <p:cNvSpPr>
            <a:spLocks noChangeArrowheads="1"/>
          </p:cNvSpPr>
          <p:nvPr/>
        </p:nvSpPr>
        <p:spPr bwMode="auto">
          <a:xfrm>
            <a:off x="9050515" y="1794614"/>
            <a:ext cx="1224136"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000" b="1" dirty="0">
                <a:solidFill>
                  <a:schemeClr val="accent1"/>
                </a:solidFill>
                <a:latin typeface="微软雅黑" pitchFamily="34" charset="-122"/>
                <a:ea typeface="微软雅黑" pitchFamily="34" charset="-122"/>
                <a:sym typeface="微软雅黑" pitchFamily="34" charset="-122"/>
              </a:rPr>
              <a:t>产业化</a:t>
            </a:r>
          </a:p>
        </p:txBody>
      </p:sp>
      <p:sp>
        <p:nvSpPr>
          <p:cNvPr id="59" name="圆角矩形 58"/>
          <p:cNvSpPr/>
          <p:nvPr/>
        </p:nvSpPr>
        <p:spPr>
          <a:xfrm>
            <a:off x="8839307" y="1714980"/>
            <a:ext cx="1646552" cy="46704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60" name="文本框 49"/>
          <p:cNvSpPr txBox="1"/>
          <p:nvPr/>
        </p:nvSpPr>
        <p:spPr>
          <a:xfrm>
            <a:off x="8905900" y="3193833"/>
            <a:ext cx="1579960" cy="1052596"/>
          </a:xfrm>
          <a:prstGeom prst="rect">
            <a:avLst/>
          </a:prstGeom>
          <a:noFill/>
          <a:effectLst/>
        </p:spPr>
        <p:txBody>
          <a:bodyPr wrap="square" rtlCol="0">
            <a:spAutoFit/>
          </a:bodyPr>
          <a:lstStyle/>
          <a:p>
            <a:pPr>
              <a:lnSpc>
                <a:spcPct val="130000"/>
              </a:lnSpc>
            </a:pPr>
            <a:r>
              <a:rPr lang="en-US" altLang="zh-CN" sz="2400" dirty="0">
                <a:solidFill>
                  <a:schemeClr val="accent1"/>
                </a:solidFill>
                <a:latin typeface="微软雅黑" panose="020B0503020204020204" pitchFamily="34" charset="-122"/>
                <a:ea typeface="微软雅黑" panose="020B0503020204020204" pitchFamily="34" charset="-122"/>
              </a:rPr>
              <a:t>80’</a:t>
            </a:r>
            <a:r>
              <a:rPr lang="zh-CN" altLang="en-US" sz="2400" dirty="0">
                <a:solidFill>
                  <a:schemeClr val="accent1"/>
                </a:solidFill>
                <a:latin typeface="微软雅黑" panose="020B0503020204020204" pitchFamily="34" charset="-122"/>
                <a:ea typeface="微软雅黑" panose="020B0503020204020204" pitchFamily="34" charset="-122"/>
              </a:rPr>
              <a:t>中期</a:t>
            </a:r>
            <a:r>
              <a:rPr lang="en-US" altLang="zh-CN" sz="2400" dirty="0">
                <a:solidFill>
                  <a:schemeClr val="accent1"/>
                </a:solidFill>
                <a:latin typeface="微软雅黑" panose="020B0503020204020204" pitchFamily="34" charset="-122"/>
                <a:ea typeface="微软雅黑" panose="020B0503020204020204" pitchFamily="34" charset="-122"/>
              </a:rPr>
              <a:t>~</a:t>
            </a:r>
            <a:r>
              <a:rPr lang="zh-CN" altLang="en-US" sz="2400" dirty="0">
                <a:solidFill>
                  <a:schemeClr val="accent1"/>
                </a:solidFill>
                <a:latin typeface="微软雅黑" panose="020B0503020204020204" pitchFamily="34" charset="-122"/>
                <a:ea typeface="微软雅黑" panose="020B0503020204020204" pitchFamily="34" charset="-122"/>
              </a:rPr>
              <a:t>现在</a:t>
            </a:r>
          </a:p>
        </p:txBody>
      </p:sp>
    </p:spTree>
    <p:extLst>
      <p:ext uri="{BB962C8B-B14F-4D97-AF65-F5344CB8AC3E}">
        <p14:creationId xmlns:p14="http://schemas.microsoft.com/office/powerpoint/2010/main" val="183641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anim calcmode="lin" valueType="num">
                                      <p:cBhvr>
                                        <p:cTn id="8" dur="250" fill="hold"/>
                                        <p:tgtEl>
                                          <p:spTgt spid="35"/>
                                        </p:tgtEl>
                                        <p:attrNameLst>
                                          <p:attrName>ppt_x</p:attrName>
                                        </p:attrNameLst>
                                      </p:cBhvr>
                                      <p:tavLst>
                                        <p:tav tm="0">
                                          <p:val>
                                            <p:strVal val="#ppt_x"/>
                                          </p:val>
                                        </p:tav>
                                        <p:tav tm="100000">
                                          <p:val>
                                            <p:strVal val="#ppt_x"/>
                                          </p:val>
                                        </p:tav>
                                      </p:tavLst>
                                    </p:anim>
                                    <p:anim calcmode="lin" valueType="num">
                                      <p:cBhvr>
                                        <p:cTn id="9" dur="25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2" presetClass="entr" presetSubtype="4"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250"/>
                                        <p:tgtEl>
                                          <p:spTgt spid="50"/>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250" fill="hold"/>
                                        <p:tgtEl>
                                          <p:spTgt spid="49"/>
                                        </p:tgtEl>
                                        <p:attrNameLst>
                                          <p:attrName>ppt_w</p:attrName>
                                        </p:attrNameLst>
                                      </p:cBhvr>
                                      <p:tavLst>
                                        <p:tav tm="0">
                                          <p:val>
                                            <p:fltVal val="0"/>
                                          </p:val>
                                        </p:tav>
                                        <p:tav tm="100000">
                                          <p:val>
                                            <p:strVal val="#ppt_w"/>
                                          </p:val>
                                        </p:tav>
                                      </p:tavLst>
                                    </p:anim>
                                    <p:anim calcmode="lin" valueType="num">
                                      <p:cBhvr>
                                        <p:cTn id="18" dur="250" fill="hold"/>
                                        <p:tgtEl>
                                          <p:spTgt spid="49"/>
                                        </p:tgtEl>
                                        <p:attrNameLst>
                                          <p:attrName>ppt_h</p:attrName>
                                        </p:attrNameLst>
                                      </p:cBhvr>
                                      <p:tavLst>
                                        <p:tav tm="0">
                                          <p:val>
                                            <p:fltVal val="0"/>
                                          </p:val>
                                        </p:tav>
                                        <p:tav tm="100000">
                                          <p:val>
                                            <p:strVal val="#ppt_h"/>
                                          </p:val>
                                        </p:tav>
                                      </p:tavLst>
                                    </p:anim>
                                    <p:animEffect transition="in" filter="fade">
                                      <p:cBhvr>
                                        <p:cTn id="19" dur="250"/>
                                        <p:tgtEl>
                                          <p:spTgt spid="49"/>
                                        </p:tgtEl>
                                      </p:cBhvr>
                                    </p:animEffect>
                                  </p:childTnLst>
                                </p:cTn>
                              </p:par>
                            </p:childTnLst>
                          </p:cTn>
                        </p:par>
                        <p:par>
                          <p:cTn id="20" fill="hold">
                            <p:stCondLst>
                              <p:cond delay="750"/>
                            </p:stCondLst>
                            <p:childTnLst>
                              <p:par>
                                <p:cTn id="21" presetID="42"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anim calcmode="lin" valueType="num">
                                      <p:cBhvr>
                                        <p:cTn id="24" dur="250" fill="hold"/>
                                        <p:tgtEl>
                                          <p:spTgt spid="51"/>
                                        </p:tgtEl>
                                        <p:attrNameLst>
                                          <p:attrName>ppt_x</p:attrName>
                                        </p:attrNameLst>
                                      </p:cBhvr>
                                      <p:tavLst>
                                        <p:tav tm="0">
                                          <p:val>
                                            <p:strVal val="#ppt_x"/>
                                          </p:val>
                                        </p:tav>
                                        <p:tav tm="100000">
                                          <p:val>
                                            <p:strVal val="#ppt_x"/>
                                          </p:val>
                                        </p:tav>
                                      </p:tavLst>
                                    </p:anim>
                                    <p:anim calcmode="lin" valueType="num">
                                      <p:cBhvr>
                                        <p:cTn id="25" dur="250" fill="hold"/>
                                        <p:tgtEl>
                                          <p:spTgt spid="5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250"/>
                                        <p:tgtEl>
                                          <p:spTgt spid="37"/>
                                        </p:tgtEl>
                                      </p:cBhvr>
                                    </p:animEffect>
                                    <p:anim calcmode="lin" valueType="num">
                                      <p:cBhvr>
                                        <p:cTn id="30" dur="250" fill="hold"/>
                                        <p:tgtEl>
                                          <p:spTgt spid="37"/>
                                        </p:tgtEl>
                                        <p:attrNameLst>
                                          <p:attrName>ppt_x</p:attrName>
                                        </p:attrNameLst>
                                      </p:cBhvr>
                                      <p:tavLst>
                                        <p:tav tm="0">
                                          <p:val>
                                            <p:strVal val="#ppt_x"/>
                                          </p:val>
                                        </p:tav>
                                        <p:tav tm="100000">
                                          <p:val>
                                            <p:strVal val="#ppt_x"/>
                                          </p:val>
                                        </p:tav>
                                      </p:tavLst>
                                    </p:anim>
                                    <p:anim calcmode="lin" valueType="num">
                                      <p:cBhvr>
                                        <p:cTn id="31" dur="250" fill="hold"/>
                                        <p:tgtEl>
                                          <p:spTgt spid="37"/>
                                        </p:tgtEl>
                                        <p:attrNameLst>
                                          <p:attrName>ppt_y</p:attrName>
                                        </p:attrNameLst>
                                      </p:cBhvr>
                                      <p:tavLst>
                                        <p:tav tm="0">
                                          <p:val>
                                            <p:strVal val="#ppt_y+.1"/>
                                          </p:val>
                                        </p:tav>
                                        <p:tav tm="100000">
                                          <p:val>
                                            <p:strVal val="#ppt_y"/>
                                          </p:val>
                                        </p:tav>
                                      </p:tavLst>
                                    </p:anim>
                                  </p:childTnLst>
                                </p:cTn>
                              </p:par>
                            </p:childTnLst>
                          </p:cTn>
                        </p:par>
                        <p:par>
                          <p:cTn id="32" fill="hold">
                            <p:stCondLst>
                              <p:cond delay="1250"/>
                            </p:stCondLst>
                            <p:childTnLst>
                              <p:par>
                                <p:cTn id="33" presetID="22" presetClass="entr" presetSubtype="4"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down)">
                                      <p:cBhvr>
                                        <p:cTn id="35" dur="250"/>
                                        <p:tgtEl>
                                          <p:spTgt spid="53"/>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p:cTn id="39" dur="250" fill="hold"/>
                                        <p:tgtEl>
                                          <p:spTgt spid="52"/>
                                        </p:tgtEl>
                                        <p:attrNameLst>
                                          <p:attrName>ppt_w</p:attrName>
                                        </p:attrNameLst>
                                      </p:cBhvr>
                                      <p:tavLst>
                                        <p:tav tm="0">
                                          <p:val>
                                            <p:fltVal val="0"/>
                                          </p:val>
                                        </p:tav>
                                        <p:tav tm="100000">
                                          <p:val>
                                            <p:strVal val="#ppt_w"/>
                                          </p:val>
                                        </p:tav>
                                      </p:tavLst>
                                    </p:anim>
                                    <p:anim calcmode="lin" valueType="num">
                                      <p:cBhvr>
                                        <p:cTn id="40" dur="250" fill="hold"/>
                                        <p:tgtEl>
                                          <p:spTgt spid="52"/>
                                        </p:tgtEl>
                                        <p:attrNameLst>
                                          <p:attrName>ppt_h</p:attrName>
                                        </p:attrNameLst>
                                      </p:cBhvr>
                                      <p:tavLst>
                                        <p:tav tm="0">
                                          <p:val>
                                            <p:fltVal val="0"/>
                                          </p:val>
                                        </p:tav>
                                        <p:tav tm="100000">
                                          <p:val>
                                            <p:strVal val="#ppt_h"/>
                                          </p:val>
                                        </p:tav>
                                      </p:tavLst>
                                    </p:anim>
                                    <p:animEffect transition="in" filter="fade">
                                      <p:cBhvr>
                                        <p:cTn id="41" dur="250"/>
                                        <p:tgtEl>
                                          <p:spTgt spid="52"/>
                                        </p:tgtEl>
                                      </p:cBhvr>
                                    </p:animEffect>
                                  </p:childTnLst>
                                </p:cTn>
                              </p:par>
                            </p:childTnLst>
                          </p:cTn>
                        </p:par>
                        <p:par>
                          <p:cTn id="42" fill="hold">
                            <p:stCondLst>
                              <p:cond delay="1750"/>
                            </p:stCondLst>
                            <p:childTnLst>
                              <p:par>
                                <p:cTn id="43" presetID="42" presetClass="entr" presetSubtype="0" fill="hold" grpId="0"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250"/>
                                        <p:tgtEl>
                                          <p:spTgt spid="54"/>
                                        </p:tgtEl>
                                      </p:cBhvr>
                                    </p:animEffect>
                                    <p:anim calcmode="lin" valueType="num">
                                      <p:cBhvr>
                                        <p:cTn id="46" dur="250" fill="hold"/>
                                        <p:tgtEl>
                                          <p:spTgt spid="54"/>
                                        </p:tgtEl>
                                        <p:attrNameLst>
                                          <p:attrName>ppt_x</p:attrName>
                                        </p:attrNameLst>
                                      </p:cBhvr>
                                      <p:tavLst>
                                        <p:tav tm="0">
                                          <p:val>
                                            <p:strVal val="#ppt_x"/>
                                          </p:val>
                                        </p:tav>
                                        <p:tav tm="100000">
                                          <p:val>
                                            <p:strVal val="#ppt_x"/>
                                          </p:val>
                                        </p:tav>
                                      </p:tavLst>
                                    </p:anim>
                                    <p:anim calcmode="lin" valueType="num">
                                      <p:cBhvr>
                                        <p:cTn id="47" dur="250" fill="hold"/>
                                        <p:tgtEl>
                                          <p:spTgt spid="5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anim calcmode="lin" valueType="num">
                                      <p:cBhvr>
                                        <p:cTn id="52" dur="250" fill="hold"/>
                                        <p:tgtEl>
                                          <p:spTgt spid="36"/>
                                        </p:tgtEl>
                                        <p:attrNameLst>
                                          <p:attrName>ppt_x</p:attrName>
                                        </p:attrNameLst>
                                      </p:cBhvr>
                                      <p:tavLst>
                                        <p:tav tm="0">
                                          <p:val>
                                            <p:strVal val="#ppt_x"/>
                                          </p:val>
                                        </p:tav>
                                        <p:tav tm="100000">
                                          <p:val>
                                            <p:strVal val="#ppt_x"/>
                                          </p:val>
                                        </p:tav>
                                      </p:tavLst>
                                    </p:anim>
                                    <p:anim calcmode="lin" valueType="num">
                                      <p:cBhvr>
                                        <p:cTn id="53" dur="250" fill="hold"/>
                                        <p:tgtEl>
                                          <p:spTgt spid="36"/>
                                        </p:tgtEl>
                                        <p:attrNameLst>
                                          <p:attrName>ppt_y</p:attrName>
                                        </p:attrNameLst>
                                      </p:cBhvr>
                                      <p:tavLst>
                                        <p:tav tm="0">
                                          <p:val>
                                            <p:strVal val="#ppt_y+.1"/>
                                          </p:val>
                                        </p:tav>
                                        <p:tav tm="100000">
                                          <p:val>
                                            <p:strVal val="#ppt_y"/>
                                          </p:val>
                                        </p:tav>
                                      </p:tavLst>
                                    </p:anim>
                                  </p:childTnLst>
                                </p:cTn>
                              </p:par>
                            </p:childTnLst>
                          </p:cTn>
                        </p:par>
                        <p:par>
                          <p:cTn id="54" fill="hold">
                            <p:stCondLst>
                              <p:cond delay="2250"/>
                            </p:stCondLst>
                            <p:childTnLst>
                              <p:par>
                                <p:cTn id="55" presetID="22" presetClass="entr" presetSubtype="4"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250"/>
                                        <p:tgtEl>
                                          <p:spTgt spid="56"/>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p:cTn id="61" dur="250" fill="hold"/>
                                        <p:tgtEl>
                                          <p:spTgt spid="55"/>
                                        </p:tgtEl>
                                        <p:attrNameLst>
                                          <p:attrName>ppt_w</p:attrName>
                                        </p:attrNameLst>
                                      </p:cBhvr>
                                      <p:tavLst>
                                        <p:tav tm="0">
                                          <p:val>
                                            <p:fltVal val="0"/>
                                          </p:val>
                                        </p:tav>
                                        <p:tav tm="100000">
                                          <p:val>
                                            <p:strVal val="#ppt_w"/>
                                          </p:val>
                                        </p:tav>
                                      </p:tavLst>
                                    </p:anim>
                                    <p:anim calcmode="lin" valueType="num">
                                      <p:cBhvr>
                                        <p:cTn id="62" dur="250" fill="hold"/>
                                        <p:tgtEl>
                                          <p:spTgt spid="55"/>
                                        </p:tgtEl>
                                        <p:attrNameLst>
                                          <p:attrName>ppt_h</p:attrName>
                                        </p:attrNameLst>
                                      </p:cBhvr>
                                      <p:tavLst>
                                        <p:tav tm="0">
                                          <p:val>
                                            <p:fltVal val="0"/>
                                          </p:val>
                                        </p:tav>
                                        <p:tav tm="100000">
                                          <p:val>
                                            <p:strVal val="#ppt_h"/>
                                          </p:val>
                                        </p:tav>
                                      </p:tavLst>
                                    </p:anim>
                                    <p:animEffect transition="in" filter="fade">
                                      <p:cBhvr>
                                        <p:cTn id="63" dur="250"/>
                                        <p:tgtEl>
                                          <p:spTgt spid="55"/>
                                        </p:tgtEl>
                                      </p:cBhvr>
                                    </p:animEffect>
                                  </p:childTnLst>
                                </p:cTn>
                              </p:par>
                            </p:childTnLst>
                          </p:cTn>
                        </p:par>
                        <p:par>
                          <p:cTn id="64" fill="hold">
                            <p:stCondLst>
                              <p:cond delay="2750"/>
                            </p:stCondLst>
                            <p:childTnLst>
                              <p:par>
                                <p:cTn id="65" presetID="42"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250"/>
                                        <p:tgtEl>
                                          <p:spTgt spid="57"/>
                                        </p:tgtEl>
                                      </p:cBhvr>
                                    </p:animEffect>
                                    <p:anim calcmode="lin" valueType="num">
                                      <p:cBhvr>
                                        <p:cTn id="68" dur="250" fill="hold"/>
                                        <p:tgtEl>
                                          <p:spTgt spid="57"/>
                                        </p:tgtEl>
                                        <p:attrNameLst>
                                          <p:attrName>ppt_x</p:attrName>
                                        </p:attrNameLst>
                                      </p:cBhvr>
                                      <p:tavLst>
                                        <p:tav tm="0">
                                          <p:val>
                                            <p:strVal val="#ppt_x"/>
                                          </p:val>
                                        </p:tav>
                                        <p:tav tm="100000">
                                          <p:val>
                                            <p:strVal val="#ppt_x"/>
                                          </p:val>
                                        </p:tav>
                                      </p:tavLst>
                                    </p:anim>
                                    <p:anim calcmode="lin" valueType="num">
                                      <p:cBhvr>
                                        <p:cTn id="69" dur="250" fill="hold"/>
                                        <p:tgtEl>
                                          <p:spTgt spid="57"/>
                                        </p:tgtEl>
                                        <p:attrNameLst>
                                          <p:attrName>ppt_y</p:attrName>
                                        </p:attrNameLst>
                                      </p:cBhvr>
                                      <p:tavLst>
                                        <p:tav tm="0">
                                          <p:val>
                                            <p:strVal val="#ppt_y+.1"/>
                                          </p:val>
                                        </p:tav>
                                        <p:tav tm="100000">
                                          <p:val>
                                            <p:strVal val="#ppt_y"/>
                                          </p:val>
                                        </p:tav>
                                      </p:tavLst>
                                    </p:anim>
                                  </p:childTnLst>
                                </p:cTn>
                              </p:par>
                            </p:childTnLst>
                          </p:cTn>
                        </p:par>
                        <p:par>
                          <p:cTn id="70" fill="hold">
                            <p:stCondLst>
                              <p:cond delay="3000"/>
                            </p:stCondLst>
                            <p:childTnLst>
                              <p:par>
                                <p:cTn id="71" presetID="42" presetClass="entr" presetSubtype="0"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250"/>
                                        <p:tgtEl>
                                          <p:spTgt spid="34"/>
                                        </p:tgtEl>
                                      </p:cBhvr>
                                    </p:animEffect>
                                    <p:anim calcmode="lin" valueType="num">
                                      <p:cBhvr>
                                        <p:cTn id="74" dur="250" fill="hold"/>
                                        <p:tgtEl>
                                          <p:spTgt spid="34"/>
                                        </p:tgtEl>
                                        <p:attrNameLst>
                                          <p:attrName>ppt_x</p:attrName>
                                        </p:attrNameLst>
                                      </p:cBhvr>
                                      <p:tavLst>
                                        <p:tav tm="0">
                                          <p:val>
                                            <p:strVal val="#ppt_x"/>
                                          </p:val>
                                        </p:tav>
                                        <p:tav tm="100000">
                                          <p:val>
                                            <p:strVal val="#ppt_x"/>
                                          </p:val>
                                        </p:tav>
                                      </p:tavLst>
                                    </p:anim>
                                    <p:anim calcmode="lin" valueType="num">
                                      <p:cBhvr>
                                        <p:cTn id="75" dur="250" fill="hold"/>
                                        <p:tgtEl>
                                          <p:spTgt spid="34"/>
                                        </p:tgtEl>
                                        <p:attrNameLst>
                                          <p:attrName>ppt_y</p:attrName>
                                        </p:attrNameLst>
                                      </p:cBhvr>
                                      <p:tavLst>
                                        <p:tav tm="0">
                                          <p:val>
                                            <p:strVal val="#ppt_y+.1"/>
                                          </p:val>
                                        </p:tav>
                                        <p:tav tm="100000">
                                          <p:val>
                                            <p:strVal val="#ppt_y"/>
                                          </p:val>
                                        </p:tav>
                                      </p:tavLst>
                                    </p:anim>
                                  </p:childTnLst>
                                </p:cTn>
                              </p:par>
                            </p:childTnLst>
                          </p:cTn>
                        </p:par>
                        <p:par>
                          <p:cTn id="76" fill="hold">
                            <p:stCondLst>
                              <p:cond delay="3250"/>
                            </p:stCondLst>
                            <p:childTnLst>
                              <p:par>
                                <p:cTn id="77" presetID="22" presetClass="entr" presetSubtype="4" fill="hold" grpId="0" nodeType="after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down)">
                                      <p:cBhvr>
                                        <p:cTn id="79" dur="250"/>
                                        <p:tgtEl>
                                          <p:spTgt spid="59"/>
                                        </p:tgtEl>
                                      </p:cBhvr>
                                    </p:animEffect>
                                  </p:childTnLst>
                                </p:cTn>
                              </p:par>
                            </p:childTnLst>
                          </p:cTn>
                        </p:par>
                        <p:par>
                          <p:cTn id="80" fill="hold">
                            <p:stCondLst>
                              <p:cond delay="3500"/>
                            </p:stCondLst>
                            <p:childTnLst>
                              <p:par>
                                <p:cTn id="81" presetID="53" presetClass="entr" presetSubtype="16" fill="hold" grpId="0" nodeType="after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p:cTn id="83" dur="250" fill="hold"/>
                                        <p:tgtEl>
                                          <p:spTgt spid="58"/>
                                        </p:tgtEl>
                                        <p:attrNameLst>
                                          <p:attrName>ppt_w</p:attrName>
                                        </p:attrNameLst>
                                      </p:cBhvr>
                                      <p:tavLst>
                                        <p:tav tm="0">
                                          <p:val>
                                            <p:fltVal val="0"/>
                                          </p:val>
                                        </p:tav>
                                        <p:tav tm="100000">
                                          <p:val>
                                            <p:strVal val="#ppt_w"/>
                                          </p:val>
                                        </p:tav>
                                      </p:tavLst>
                                    </p:anim>
                                    <p:anim calcmode="lin" valueType="num">
                                      <p:cBhvr>
                                        <p:cTn id="84" dur="250" fill="hold"/>
                                        <p:tgtEl>
                                          <p:spTgt spid="58"/>
                                        </p:tgtEl>
                                        <p:attrNameLst>
                                          <p:attrName>ppt_h</p:attrName>
                                        </p:attrNameLst>
                                      </p:cBhvr>
                                      <p:tavLst>
                                        <p:tav tm="0">
                                          <p:val>
                                            <p:fltVal val="0"/>
                                          </p:val>
                                        </p:tav>
                                        <p:tav tm="100000">
                                          <p:val>
                                            <p:strVal val="#ppt_h"/>
                                          </p:val>
                                        </p:tav>
                                      </p:tavLst>
                                    </p:anim>
                                    <p:animEffect transition="in" filter="fade">
                                      <p:cBhvr>
                                        <p:cTn id="85" dur="250"/>
                                        <p:tgtEl>
                                          <p:spTgt spid="58"/>
                                        </p:tgtEl>
                                      </p:cBhvr>
                                    </p:animEffect>
                                  </p:childTnLst>
                                </p:cTn>
                              </p:par>
                            </p:childTnLst>
                          </p:cTn>
                        </p:par>
                        <p:par>
                          <p:cTn id="86" fill="hold">
                            <p:stCondLst>
                              <p:cond delay="3750"/>
                            </p:stCondLst>
                            <p:childTnLst>
                              <p:par>
                                <p:cTn id="87" presetID="42" presetClass="entr" presetSubtype="0" fill="hold" grpId="0" nodeType="after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250"/>
                                        <p:tgtEl>
                                          <p:spTgt spid="60"/>
                                        </p:tgtEl>
                                      </p:cBhvr>
                                    </p:animEffect>
                                    <p:anim calcmode="lin" valueType="num">
                                      <p:cBhvr>
                                        <p:cTn id="90" dur="250" fill="hold"/>
                                        <p:tgtEl>
                                          <p:spTgt spid="60"/>
                                        </p:tgtEl>
                                        <p:attrNameLst>
                                          <p:attrName>ppt_x</p:attrName>
                                        </p:attrNameLst>
                                      </p:cBhvr>
                                      <p:tavLst>
                                        <p:tav tm="0">
                                          <p:val>
                                            <p:strVal val="#ppt_x"/>
                                          </p:val>
                                        </p:tav>
                                        <p:tav tm="100000">
                                          <p:val>
                                            <p:strVal val="#ppt_x"/>
                                          </p:val>
                                        </p:tav>
                                      </p:tavLst>
                                    </p:anim>
                                    <p:anim calcmode="lin" valueType="num">
                                      <p:cBhvr>
                                        <p:cTn id="91" dur="25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49" grpId="0"/>
      <p:bldP spid="50" grpId="0" animBg="1"/>
      <p:bldP spid="51" grpId="0"/>
      <p:bldP spid="52" grpId="0"/>
      <p:bldP spid="53" grpId="0" animBg="1"/>
      <p:bldP spid="54" grpId="0"/>
      <p:bldP spid="55" grpId="0"/>
      <p:bldP spid="56" grpId="0" animBg="1"/>
      <p:bldP spid="57" grpId="0"/>
      <p:bldP spid="58" grpId="0"/>
      <p:bldP spid="59" grpId="0" animBg="1"/>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05913" y="1140742"/>
            <a:ext cx="11014577" cy="4345658"/>
            <a:chOff x="505913" y="1140742"/>
            <a:chExt cx="11014577" cy="4345658"/>
          </a:xfrm>
        </p:grpSpPr>
        <p:grpSp>
          <p:nvGrpSpPr>
            <p:cNvPr id="4" name="组合 3"/>
            <p:cNvGrpSpPr/>
            <p:nvPr/>
          </p:nvGrpSpPr>
          <p:grpSpPr>
            <a:xfrm>
              <a:off x="4199342" y="1140742"/>
              <a:ext cx="3764132" cy="3762597"/>
              <a:chOff x="4199342" y="1966245"/>
              <a:chExt cx="3764132" cy="3762597"/>
            </a:xfrm>
          </p:grpSpPr>
          <p:sp>
            <p:nvSpPr>
              <p:cNvPr id="53" name="椭圆 52"/>
              <p:cNvSpPr>
                <a:spLocks/>
              </p:cNvSpPr>
              <p:nvPr/>
            </p:nvSpPr>
            <p:spPr bwMode="auto">
              <a:xfrm>
                <a:off x="4199342" y="1966245"/>
                <a:ext cx="3764132" cy="3762597"/>
              </a:xfrm>
              <a:prstGeom prst="ellipse">
                <a:avLst/>
              </a:prstGeom>
              <a:noFill/>
              <a:ln w="9525" cap="rnd">
                <a:solidFill>
                  <a:schemeClr val="tx2">
                    <a:lumMod val="20000"/>
                    <a:lumOff val="80000"/>
                  </a:schemeClr>
                </a:solidFill>
                <a:prstDash val="solid"/>
                <a:round/>
                <a:headEnd/>
                <a:tailEnd/>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Lst>
            </p:spPr>
            <p:txBody>
              <a:bodyPr anchor="ctr"/>
              <a:lstStyle/>
              <a:p>
                <a:pPr algn="ctr"/>
                <a:endParaRPr sz="2400" dirty="0"/>
              </a:p>
            </p:txBody>
          </p:sp>
          <p:sp>
            <p:nvSpPr>
              <p:cNvPr id="54" name="椭圆 53"/>
              <p:cNvSpPr>
                <a:spLocks/>
              </p:cNvSpPr>
              <p:nvPr/>
            </p:nvSpPr>
            <p:spPr bwMode="auto">
              <a:xfrm>
                <a:off x="4480441" y="2247346"/>
                <a:ext cx="3201165" cy="3199628"/>
              </a:xfrm>
              <a:prstGeom prst="ellipse">
                <a:avLst/>
              </a:prstGeom>
              <a:noFill/>
              <a:ln w="9525" cap="rnd">
                <a:solidFill>
                  <a:schemeClr val="tx2">
                    <a:lumMod val="20000"/>
                    <a:lumOff val="80000"/>
                  </a:schemeClr>
                </a:solidFill>
                <a:prstDash val="solid"/>
                <a:round/>
                <a:headEnd/>
                <a:tailEnd/>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Lst>
            </p:spPr>
            <p:txBody>
              <a:bodyPr anchor="ctr"/>
              <a:lstStyle/>
              <a:p>
                <a:pPr algn="ctr"/>
                <a:endParaRPr sz="2400" dirty="0"/>
              </a:p>
            </p:txBody>
          </p:sp>
        </p:grpSp>
        <p:grpSp>
          <p:nvGrpSpPr>
            <p:cNvPr id="5" name="组合 4"/>
            <p:cNvGrpSpPr/>
            <p:nvPr/>
          </p:nvGrpSpPr>
          <p:grpSpPr>
            <a:xfrm>
              <a:off x="5125593" y="2027055"/>
              <a:ext cx="1954647" cy="3459345"/>
              <a:chOff x="5101641" y="2822878"/>
              <a:chExt cx="1925269" cy="3261988"/>
            </a:xfrm>
          </p:grpSpPr>
          <p:sp>
            <p:nvSpPr>
              <p:cNvPr id="37" name="矩形 36"/>
              <p:cNvSpPr>
                <a:spLocks/>
              </p:cNvSpPr>
              <p:nvPr/>
            </p:nvSpPr>
            <p:spPr bwMode="auto">
              <a:xfrm>
                <a:off x="5928485" y="4683089"/>
                <a:ext cx="264772" cy="271580"/>
              </a:xfrm>
              <a:prstGeom prst="rect">
                <a:avLst/>
              </a:prstGeom>
              <a:solidFill>
                <a:schemeClr val="tx1">
                  <a:lumMod val="75000"/>
                  <a:lumOff val="25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2400" dirty="0"/>
              </a:p>
            </p:txBody>
          </p:sp>
          <p:sp>
            <p:nvSpPr>
              <p:cNvPr id="39" name="矩形 38"/>
              <p:cNvSpPr>
                <a:spLocks/>
              </p:cNvSpPr>
              <p:nvPr/>
            </p:nvSpPr>
            <p:spPr bwMode="auto">
              <a:xfrm>
                <a:off x="5792317" y="4919114"/>
                <a:ext cx="543917" cy="1165752"/>
              </a:xfrm>
              <a:prstGeom prst="rect">
                <a:avLst/>
              </a:prstGeom>
              <a:solidFill>
                <a:schemeClr val="tx1">
                  <a:lumMod val="75000"/>
                  <a:lumOff val="25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2400" dirty="0"/>
              </a:p>
            </p:txBody>
          </p:sp>
          <p:sp>
            <p:nvSpPr>
              <p:cNvPr id="52" name="任意多边形: 形状 51"/>
              <p:cNvSpPr>
                <a:spLocks/>
              </p:cNvSpPr>
              <p:nvPr/>
            </p:nvSpPr>
            <p:spPr bwMode="auto">
              <a:xfrm>
                <a:off x="5101641" y="2822878"/>
                <a:ext cx="1925269" cy="1924513"/>
              </a:xfrm>
              <a:custGeom>
                <a:avLst/>
                <a:gdLst>
                  <a:gd name="T0" fmla="*/ 538 w 1076"/>
                  <a:gd name="T1" fmla="*/ 1076 h 1076"/>
                  <a:gd name="T2" fmla="*/ 0 w 1076"/>
                  <a:gd name="T3" fmla="*/ 538 h 1076"/>
                  <a:gd name="T4" fmla="*/ 538 w 1076"/>
                  <a:gd name="T5" fmla="*/ 0 h 1076"/>
                  <a:gd name="T6" fmla="*/ 1076 w 1076"/>
                  <a:gd name="T7" fmla="*/ 538 h 1076"/>
                  <a:gd name="T8" fmla="*/ 538 w 1076"/>
                  <a:gd name="T9" fmla="*/ 1076 h 1076"/>
                  <a:gd name="T10" fmla="*/ 538 w 1076"/>
                  <a:gd name="T11" fmla="*/ 80 h 1076"/>
                  <a:gd name="T12" fmla="*/ 80 w 1076"/>
                  <a:gd name="T13" fmla="*/ 538 h 1076"/>
                  <a:gd name="T14" fmla="*/ 538 w 1076"/>
                  <a:gd name="T15" fmla="*/ 996 h 1076"/>
                  <a:gd name="T16" fmla="*/ 996 w 1076"/>
                  <a:gd name="T17" fmla="*/ 538 h 1076"/>
                  <a:gd name="T18" fmla="*/ 538 w 1076"/>
                  <a:gd name="T19" fmla="*/ 8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6" h="1076">
                    <a:moveTo>
                      <a:pt x="538" y="1076"/>
                    </a:moveTo>
                    <a:cubicBezTo>
                      <a:pt x="241" y="1076"/>
                      <a:pt x="0" y="835"/>
                      <a:pt x="0" y="538"/>
                    </a:cubicBezTo>
                    <a:cubicBezTo>
                      <a:pt x="0" y="242"/>
                      <a:pt x="241" y="0"/>
                      <a:pt x="538" y="0"/>
                    </a:cubicBezTo>
                    <a:cubicBezTo>
                      <a:pt x="835" y="0"/>
                      <a:pt x="1076" y="242"/>
                      <a:pt x="1076" y="538"/>
                    </a:cubicBezTo>
                    <a:cubicBezTo>
                      <a:pt x="1076" y="835"/>
                      <a:pt x="835" y="1076"/>
                      <a:pt x="538" y="1076"/>
                    </a:cubicBezTo>
                    <a:close/>
                    <a:moveTo>
                      <a:pt x="538" y="80"/>
                    </a:moveTo>
                    <a:cubicBezTo>
                      <a:pt x="286" y="80"/>
                      <a:pt x="80" y="286"/>
                      <a:pt x="80" y="538"/>
                    </a:cubicBezTo>
                    <a:cubicBezTo>
                      <a:pt x="80" y="791"/>
                      <a:pt x="286" y="996"/>
                      <a:pt x="538" y="996"/>
                    </a:cubicBezTo>
                    <a:cubicBezTo>
                      <a:pt x="791" y="996"/>
                      <a:pt x="996" y="791"/>
                      <a:pt x="996" y="538"/>
                    </a:cubicBezTo>
                    <a:cubicBezTo>
                      <a:pt x="996" y="286"/>
                      <a:pt x="791" y="80"/>
                      <a:pt x="538" y="80"/>
                    </a:cubicBezTo>
                    <a:close/>
                  </a:path>
                </a:pathLst>
              </a:custGeom>
              <a:solidFill>
                <a:schemeClr val="tx1">
                  <a:lumMod val="75000"/>
                  <a:lumOff val="25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2400" dirty="0"/>
              </a:p>
            </p:txBody>
          </p:sp>
        </p:grpSp>
        <p:grpSp>
          <p:nvGrpSpPr>
            <p:cNvPr id="278" name="组合 277"/>
            <p:cNvGrpSpPr/>
            <p:nvPr/>
          </p:nvGrpSpPr>
          <p:grpSpPr>
            <a:xfrm>
              <a:off x="505913" y="1345622"/>
              <a:ext cx="11014577" cy="3353987"/>
              <a:chOff x="379435" y="1628342"/>
              <a:chExt cx="8260932" cy="2515488"/>
            </a:xfrm>
          </p:grpSpPr>
          <p:sp>
            <p:nvSpPr>
              <p:cNvPr id="279" name="矩形 278"/>
              <p:cNvSpPr/>
              <p:nvPr/>
            </p:nvSpPr>
            <p:spPr>
              <a:xfrm>
                <a:off x="6673797" y="1836331"/>
                <a:ext cx="1805675" cy="373949"/>
              </a:xfrm>
              <a:prstGeom prst="rect">
                <a:avLst/>
              </a:prstGeom>
            </p:spPr>
            <p:txBody>
              <a:bodyPr wrap="square">
                <a:normAutofit/>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t>4000</a:t>
                </a:r>
                <a:r>
                  <a:rPr lang="zh-CN" altLang="en-US" dirty="0"/>
                  <a:t>万行</a:t>
                </a:r>
              </a:p>
            </p:txBody>
          </p:sp>
          <p:sp>
            <p:nvSpPr>
              <p:cNvPr id="280" name="文本框 22"/>
              <p:cNvSpPr txBox="1"/>
              <p:nvPr/>
            </p:nvSpPr>
            <p:spPr>
              <a:xfrm>
                <a:off x="6673797" y="1628342"/>
                <a:ext cx="1061829" cy="253916"/>
              </a:xfrm>
              <a:prstGeom prst="rect">
                <a:avLst/>
              </a:prstGeom>
              <a:noFill/>
            </p:spPr>
            <p:txBody>
              <a:bodyPr wrap="none">
                <a:normAutofit fontScale="92500" lnSpcReduction="20000"/>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3" b="1" dirty="0">
                    <a:solidFill>
                      <a:schemeClr val="accent4"/>
                    </a:solidFill>
                  </a:rPr>
                  <a:t>航天飞机</a:t>
                </a:r>
              </a:p>
            </p:txBody>
          </p:sp>
          <p:sp>
            <p:nvSpPr>
              <p:cNvPr id="281" name="矩形 280"/>
              <p:cNvSpPr/>
              <p:nvPr/>
            </p:nvSpPr>
            <p:spPr>
              <a:xfrm>
                <a:off x="6985879" y="2782923"/>
                <a:ext cx="1654488" cy="638314"/>
              </a:xfrm>
              <a:prstGeom prst="rect">
                <a:avLst/>
              </a:prstGeom>
            </p:spPr>
            <p:txBody>
              <a:bodyPr wrap="square">
                <a:noAutofit/>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t>逾</a:t>
                </a:r>
                <a:r>
                  <a:rPr lang="en-US" altLang="zh-CN" dirty="0"/>
                  <a:t>6</a:t>
                </a:r>
                <a:r>
                  <a:rPr lang="zh-CN" altLang="en-US" dirty="0"/>
                  <a:t>千万行代码，</a:t>
                </a:r>
                <a:r>
                  <a:rPr lang="en-US" altLang="zh-CN" dirty="0"/>
                  <a:t>3000</a:t>
                </a:r>
                <a:r>
                  <a:rPr lang="zh-CN" altLang="en-US" dirty="0"/>
                  <a:t>开发人员，</a:t>
                </a:r>
                <a:r>
                  <a:rPr lang="en-US" altLang="zh-CN" dirty="0"/>
                  <a:t>59</a:t>
                </a:r>
                <a:r>
                  <a:rPr lang="zh-CN" altLang="en-US" dirty="0"/>
                  <a:t>个开发节点</a:t>
                </a:r>
              </a:p>
            </p:txBody>
          </p:sp>
          <p:sp>
            <p:nvSpPr>
              <p:cNvPr id="282" name="文本框 24"/>
              <p:cNvSpPr txBox="1"/>
              <p:nvPr/>
            </p:nvSpPr>
            <p:spPr>
              <a:xfrm>
                <a:off x="6985879" y="2574933"/>
                <a:ext cx="1061829" cy="253916"/>
              </a:xfrm>
              <a:prstGeom prst="rect">
                <a:avLst/>
              </a:prstGeom>
              <a:noFill/>
            </p:spPr>
            <p:txBody>
              <a:bodyPr wrap="none">
                <a:normAutofit fontScale="92500" lnSpcReduction="20000"/>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133" b="1" dirty="0">
                    <a:solidFill>
                      <a:schemeClr val="accent6"/>
                    </a:solidFill>
                  </a:rPr>
                  <a:t>VISTA</a:t>
                </a:r>
                <a:r>
                  <a:rPr lang="zh-CN" altLang="en-US" sz="2133" b="1" dirty="0">
                    <a:solidFill>
                      <a:schemeClr val="accent6"/>
                    </a:solidFill>
                  </a:rPr>
                  <a:t>系统</a:t>
                </a:r>
              </a:p>
            </p:txBody>
          </p:sp>
          <p:sp>
            <p:nvSpPr>
              <p:cNvPr id="283" name="矩形 282"/>
              <p:cNvSpPr/>
              <p:nvPr/>
            </p:nvSpPr>
            <p:spPr>
              <a:xfrm>
                <a:off x="6673796" y="3769881"/>
                <a:ext cx="1807262" cy="373949"/>
              </a:xfrm>
              <a:prstGeom prst="rect">
                <a:avLst/>
              </a:prstGeom>
            </p:spPr>
            <p:txBody>
              <a:bodyPr wrap="square">
                <a:normAutofit/>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t>10</a:t>
                </a:r>
                <a:r>
                  <a:rPr lang="zh-CN" altLang="en-US" dirty="0"/>
                  <a:t>亿行</a:t>
                </a:r>
              </a:p>
            </p:txBody>
          </p:sp>
          <p:sp>
            <p:nvSpPr>
              <p:cNvPr id="284" name="文本框 26"/>
              <p:cNvSpPr txBox="1"/>
              <p:nvPr/>
            </p:nvSpPr>
            <p:spPr>
              <a:xfrm>
                <a:off x="6673797" y="3561892"/>
                <a:ext cx="1061829" cy="253916"/>
              </a:xfrm>
              <a:prstGeom prst="rect">
                <a:avLst/>
              </a:prstGeom>
              <a:noFill/>
            </p:spPr>
            <p:txBody>
              <a:bodyPr wrap="none">
                <a:normAutofit fontScale="92500" lnSpcReduction="20000"/>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3" b="1" dirty="0">
                    <a:solidFill>
                      <a:schemeClr val="accent5"/>
                    </a:solidFill>
                  </a:rPr>
                  <a:t>国际空间站</a:t>
                </a:r>
              </a:p>
            </p:txBody>
          </p:sp>
          <p:sp>
            <p:nvSpPr>
              <p:cNvPr id="285" name="矩形 284"/>
              <p:cNvSpPr/>
              <p:nvPr/>
            </p:nvSpPr>
            <p:spPr>
              <a:xfrm flipH="1">
                <a:off x="733515" y="1836331"/>
                <a:ext cx="1748199" cy="373949"/>
              </a:xfrm>
              <a:prstGeom prst="rect">
                <a:avLst/>
              </a:prstGeom>
            </p:spPr>
            <p:txBody>
              <a:bodyPr wrap="square">
                <a:normAutofit/>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n-US" altLang="zh-CN" dirty="0"/>
                  <a:t>10</a:t>
                </a:r>
                <a:r>
                  <a:rPr lang="zh-CN" altLang="en-US" dirty="0"/>
                  <a:t>万行（</a:t>
                </a:r>
                <a:r>
                  <a:rPr lang="en-US" altLang="zh-CN" dirty="0"/>
                  <a:t>1970s</a:t>
                </a:r>
                <a:r>
                  <a:rPr lang="zh-CN" altLang="en-US" dirty="0"/>
                  <a:t>）</a:t>
                </a:r>
              </a:p>
            </p:txBody>
          </p:sp>
          <p:sp>
            <p:nvSpPr>
              <p:cNvPr id="286" name="文本框 28"/>
              <p:cNvSpPr txBox="1"/>
              <p:nvPr/>
            </p:nvSpPr>
            <p:spPr>
              <a:xfrm flipH="1">
                <a:off x="1419884" y="1628342"/>
                <a:ext cx="1061829" cy="253916"/>
              </a:xfrm>
              <a:prstGeom prst="rect">
                <a:avLst/>
              </a:prstGeom>
              <a:noFill/>
            </p:spPr>
            <p:txBody>
              <a:bodyPr wrap="none">
                <a:normAutofit fontScale="92500" lnSpcReduction="20000"/>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133" b="1" dirty="0">
                    <a:solidFill>
                      <a:schemeClr val="accent1"/>
                    </a:solidFill>
                  </a:rPr>
                  <a:t>汽车系统</a:t>
                </a:r>
              </a:p>
            </p:txBody>
          </p:sp>
          <p:sp>
            <p:nvSpPr>
              <p:cNvPr id="287" name="矩形 286"/>
              <p:cNvSpPr/>
              <p:nvPr/>
            </p:nvSpPr>
            <p:spPr>
              <a:xfrm flipH="1">
                <a:off x="379435" y="2782923"/>
                <a:ext cx="1748199" cy="360821"/>
              </a:xfrm>
              <a:prstGeom prst="rect">
                <a:avLst/>
              </a:prstGeom>
            </p:spPr>
            <p:txBody>
              <a:bodyPr wrap="square">
                <a:normAutofit/>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dirty="0"/>
                  <a:t>400</a:t>
                </a:r>
                <a:r>
                  <a:rPr lang="zh-CN" altLang="en-US" dirty="0"/>
                  <a:t>万行</a:t>
                </a:r>
              </a:p>
            </p:txBody>
          </p:sp>
          <p:sp>
            <p:nvSpPr>
              <p:cNvPr id="288" name="文本框 30"/>
              <p:cNvSpPr txBox="1"/>
              <p:nvPr/>
            </p:nvSpPr>
            <p:spPr>
              <a:xfrm flipH="1">
                <a:off x="1065804" y="2574933"/>
                <a:ext cx="1061829" cy="253916"/>
              </a:xfrm>
              <a:prstGeom prst="rect">
                <a:avLst/>
              </a:prstGeom>
              <a:noFill/>
            </p:spPr>
            <p:txBody>
              <a:bodyPr wrap="none">
                <a:normAutofit fontScale="92500" lnSpcReduction="20000"/>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133" b="1" dirty="0">
                    <a:solidFill>
                      <a:schemeClr val="accent2"/>
                    </a:solidFill>
                  </a:rPr>
                  <a:t>波音飞机</a:t>
                </a:r>
              </a:p>
            </p:txBody>
          </p:sp>
          <p:sp>
            <p:nvSpPr>
              <p:cNvPr id="289" name="矩形 288"/>
              <p:cNvSpPr/>
              <p:nvPr/>
            </p:nvSpPr>
            <p:spPr>
              <a:xfrm flipH="1">
                <a:off x="733515" y="3769881"/>
                <a:ext cx="1748199" cy="360821"/>
              </a:xfrm>
              <a:prstGeom prst="rect">
                <a:avLst/>
              </a:prstGeom>
            </p:spPr>
            <p:txBody>
              <a:bodyPr wrap="square">
                <a:noAutofit/>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dirty="0"/>
                  <a:t>2000</a:t>
                </a:r>
                <a:r>
                  <a:rPr lang="zh-CN" altLang="en-US" dirty="0"/>
                  <a:t>万行</a:t>
                </a:r>
              </a:p>
            </p:txBody>
          </p:sp>
          <p:sp>
            <p:nvSpPr>
              <p:cNvPr id="290" name="文本框 32"/>
              <p:cNvSpPr txBox="1"/>
              <p:nvPr/>
            </p:nvSpPr>
            <p:spPr>
              <a:xfrm flipH="1">
                <a:off x="1419884" y="3561892"/>
                <a:ext cx="1061829" cy="253916"/>
              </a:xfrm>
              <a:prstGeom prst="rect">
                <a:avLst/>
              </a:prstGeom>
              <a:noFill/>
            </p:spPr>
            <p:txBody>
              <a:bodyPr wrap="none">
                <a:normAutofit fontScale="92500" lnSpcReduction="20000"/>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133" b="1" dirty="0">
                    <a:solidFill>
                      <a:schemeClr val="accent3"/>
                    </a:solidFill>
                  </a:rPr>
                  <a:t>宇宙飞船</a:t>
                </a:r>
              </a:p>
            </p:txBody>
          </p:sp>
          <p:cxnSp>
            <p:nvCxnSpPr>
              <p:cNvPr id="291" name="直接连接符 290"/>
              <p:cNvCxnSpPr/>
              <p:nvPr/>
            </p:nvCxnSpPr>
            <p:spPr>
              <a:xfrm flipH="1">
                <a:off x="2309862" y="2821885"/>
                <a:ext cx="435197" cy="0"/>
              </a:xfrm>
              <a:prstGeom prst="line">
                <a:avLst/>
              </a:prstGeom>
              <a:ln>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flipH="1">
                <a:off x="2677030" y="3813843"/>
                <a:ext cx="435197" cy="0"/>
              </a:xfrm>
              <a:prstGeom prst="line">
                <a:avLst/>
              </a:prstGeom>
              <a:ln>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flipH="1">
                <a:off x="2677030" y="1885104"/>
                <a:ext cx="435197" cy="0"/>
              </a:xfrm>
              <a:prstGeom prst="line">
                <a:avLst/>
              </a:prstGeom>
              <a:ln>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6398940" y="2821885"/>
                <a:ext cx="435197" cy="0"/>
              </a:xfrm>
              <a:prstGeom prst="line">
                <a:avLst/>
              </a:prstGeom>
              <a:ln>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031772" y="3813843"/>
                <a:ext cx="435197" cy="0"/>
              </a:xfrm>
              <a:prstGeom prst="line">
                <a:avLst/>
              </a:prstGeom>
              <a:ln>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6031772" y="1885104"/>
                <a:ext cx="435197" cy="0"/>
              </a:xfrm>
              <a:prstGeom prst="line">
                <a:avLst/>
              </a:prstGeom>
              <a:ln>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7" name="任意多边形: 形状 199"/>
              <p:cNvSpPr>
                <a:spLocks/>
              </p:cNvSpPr>
              <p:nvPr/>
            </p:nvSpPr>
            <p:spPr bwMode="auto">
              <a:xfrm>
                <a:off x="5188380" y="1709404"/>
                <a:ext cx="554648" cy="554152"/>
              </a:xfrm>
              <a:custGeom>
                <a:avLst/>
                <a:gdLst>
                  <a:gd name="T0" fmla="*/ 390 w 474"/>
                  <a:gd name="T1" fmla="*/ 390 h 474"/>
                  <a:gd name="T2" fmla="*/ 84 w 474"/>
                  <a:gd name="T3" fmla="*/ 390 h 474"/>
                  <a:gd name="T4" fmla="*/ 84 w 474"/>
                  <a:gd name="T5" fmla="*/ 84 h 474"/>
                  <a:gd name="T6" fmla="*/ 390 w 474"/>
                  <a:gd name="T7" fmla="*/ 84 h 474"/>
                  <a:gd name="T8" fmla="*/ 390 w 474"/>
                  <a:gd name="T9" fmla="*/ 390 h 474"/>
                </a:gdLst>
                <a:ahLst/>
                <a:cxnLst>
                  <a:cxn ang="0">
                    <a:pos x="T0" y="T1"/>
                  </a:cxn>
                  <a:cxn ang="0">
                    <a:pos x="T2" y="T3"/>
                  </a:cxn>
                  <a:cxn ang="0">
                    <a:pos x="T4" y="T5"/>
                  </a:cxn>
                  <a:cxn ang="0">
                    <a:pos x="T6" y="T7"/>
                  </a:cxn>
                  <a:cxn ang="0">
                    <a:pos x="T8" y="T9"/>
                  </a:cxn>
                </a:cxnLst>
                <a:rect l="0" t="0" r="r" b="b"/>
                <a:pathLst>
                  <a:path w="474" h="474">
                    <a:moveTo>
                      <a:pt x="390" y="390"/>
                    </a:moveTo>
                    <a:cubicBezTo>
                      <a:pt x="306" y="474"/>
                      <a:pt x="169" y="474"/>
                      <a:pt x="84" y="390"/>
                    </a:cubicBezTo>
                    <a:cubicBezTo>
                      <a:pt x="0" y="305"/>
                      <a:pt x="0" y="168"/>
                      <a:pt x="84" y="84"/>
                    </a:cubicBezTo>
                    <a:cubicBezTo>
                      <a:pt x="169" y="0"/>
                      <a:pt x="306" y="0"/>
                      <a:pt x="390" y="84"/>
                    </a:cubicBezTo>
                    <a:cubicBezTo>
                      <a:pt x="474" y="168"/>
                      <a:pt x="474" y="305"/>
                      <a:pt x="390" y="390"/>
                    </a:cubicBezTo>
                    <a:close/>
                  </a:path>
                </a:pathLst>
              </a:custGeom>
              <a:solidFill>
                <a:schemeClr val="accent4"/>
              </a:solidFill>
              <a:ln w="58738" cap="flat">
                <a:solidFill>
                  <a:schemeClr val="accent5">
                    <a:lumMod val="20000"/>
                    <a:lumOff val="80000"/>
                  </a:schemeClr>
                </a:solidFill>
                <a:prstDash val="solid"/>
                <a:miter lim="800000"/>
                <a:headEnd/>
                <a:tailEnd/>
              </a:ln>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298" name="任意多边形: 形状 200"/>
              <p:cNvSpPr>
                <a:spLocks/>
              </p:cNvSpPr>
              <p:nvPr/>
            </p:nvSpPr>
            <p:spPr bwMode="auto">
              <a:xfrm>
                <a:off x="5370357" y="1892108"/>
                <a:ext cx="190692" cy="188741"/>
              </a:xfrm>
              <a:custGeom>
                <a:avLst/>
                <a:gdLst>
                  <a:gd name="T0" fmla="*/ 7364 w 8230"/>
                  <a:gd name="T1" fmla="*/ 5211 h 8158"/>
                  <a:gd name="T2" fmla="*/ 7726 w 8230"/>
                  <a:gd name="T3" fmla="*/ 4561 h 8158"/>
                  <a:gd name="T4" fmla="*/ 7052 w 8230"/>
                  <a:gd name="T5" fmla="*/ 3972 h 8158"/>
                  <a:gd name="T6" fmla="*/ 6750 w 8230"/>
                  <a:gd name="T7" fmla="*/ 4190 h 8158"/>
                  <a:gd name="T8" fmla="*/ 7475 w 8230"/>
                  <a:gd name="T9" fmla="*/ 2071 h 8158"/>
                  <a:gd name="T10" fmla="*/ 7660 w 8230"/>
                  <a:gd name="T11" fmla="*/ 510 h 8158"/>
                  <a:gd name="T12" fmla="*/ 6108 w 8230"/>
                  <a:gd name="T13" fmla="*/ 688 h 8158"/>
                  <a:gd name="T14" fmla="*/ 4936 w 8230"/>
                  <a:gd name="T15" fmla="*/ 1995 h 8158"/>
                  <a:gd name="T16" fmla="*/ 4174 w 8230"/>
                  <a:gd name="T17" fmla="*/ 1298 h 8158"/>
                  <a:gd name="T18" fmla="*/ 4174 w 8230"/>
                  <a:gd name="T19" fmla="*/ 1009 h 8158"/>
                  <a:gd name="T20" fmla="*/ 3356 w 8230"/>
                  <a:gd name="T21" fmla="*/ 480 h 8158"/>
                  <a:gd name="T22" fmla="*/ 1881 w 8230"/>
                  <a:gd name="T23" fmla="*/ 158 h 8158"/>
                  <a:gd name="T24" fmla="*/ 715 w 8230"/>
                  <a:gd name="T25" fmla="*/ 173 h 8158"/>
                  <a:gd name="T26" fmla="*/ 408 w 8230"/>
                  <a:gd name="T27" fmla="*/ 458 h 8158"/>
                  <a:gd name="T28" fmla="*/ 3471 w 8230"/>
                  <a:gd name="T29" fmla="*/ 3630 h 8158"/>
                  <a:gd name="T30" fmla="*/ 999 w 8230"/>
                  <a:gd name="T31" fmla="*/ 5311 h 8158"/>
                  <a:gd name="T32" fmla="*/ 307 w 8230"/>
                  <a:gd name="T33" fmla="*/ 5590 h 8158"/>
                  <a:gd name="T34" fmla="*/ 19 w 8230"/>
                  <a:gd name="T35" fmla="*/ 6023 h 8158"/>
                  <a:gd name="T36" fmla="*/ 1267 w 8230"/>
                  <a:gd name="T37" fmla="*/ 6461 h 8158"/>
                  <a:gd name="T38" fmla="*/ 1064 w 8230"/>
                  <a:gd name="T39" fmla="*/ 6818 h 8158"/>
                  <a:gd name="T40" fmla="*/ 1208 w 8230"/>
                  <a:gd name="T41" fmla="*/ 7166 h 8158"/>
                  <a:gd name="T42" fmla="*/ 1632 w 8230"/>
                  <a:gd name="T43" fmla="*/ 6827 h 8158"/>
                  <a:gd name="T44" fmla="*/ 2004 w 8230"/>
                  <a:gd name="T45" fmla="*/ 8007 h 8158"/>
                  <a:gd name="T46" fmla="*/ 2201 w 8230"/>
                  <a:gd name="T47" fmla="*/ 8158 h 8158"/>
                  <a:gd name="T48" fmla="*/ 2581 w 8230"/>
                  <a:gd name="T49" fmla="*/ 7863 h 8158"/>
                  <a:gd name="T50" fmla="*/ 2841 w 8230"/>
                  <a:gd name="T51" fmla="*/ 6222 h 8158"/>
                  <a:gd name="T52" fmla="*/ 7545 w 8230"/>
                  <a:gd name="T53" fmla="*/ 7704 h 8158"/>
                  <a:gd name="T54" fmla="*/ 7712 w 8230"/>
                  <a:gd name="T55" fmla="*/ 7763 h 8158"/>
                  <a:gd name="T56" fmla="*/ 7998 w 8230"/>
                  <a:gd name="T57" fmla="*/ 7456 h 8158"/>
                  <a:gd name="T58" fmla="*/ 7052 w 8230"/>
                  <a:gd name="T59" fmla="*/ 4465 h 8158"/>
                  <a:gd name="T60" fmla="*/ 7147 w 8230"/>
                  <a:gd name="T61" fmla="*/ 4851 h 8158"/>
                  <a:gd name="T62" fmla="*/ 7052 w 8230"/>
                  <a:gd name="T63" fmla="*/ 4465 h 8158"/>
                  <a:gd name="T64" fmla="*/ 3741 w 8230"/>
                  <a:gd name="T65" fmla="*/ 1154 h 8158"/>
                  <a:gd name="T66" fmla="*/ 3364 w 8230"/>
                  <a:gd name="T67" fmla="*/ 1050 h 8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30" h="8158">
                    <a:moveTo>
                      <a:pt x="8013" y="6290"/>
                    </a:moveTo>
                    <a:lnTo>
                      <a:pt x="7364" y="5211"/>
                    </a:lnTo>
                    <a:lnTo>
                      <a:pt x="7726" y="4850"/>
                    </a:lnTo>
                    <a:cubicBezTo>
                      <a:pt x="7805" y="4770"/>
                      <a:pt x="7805" y="4641"/>
                      <a:pt x="7726" y="4561"/>
                    </a:cubicBezTo>
                    <a:lnTo>
                      <a:pt x="7197" y="4032"/>
                    </a:lnTo>
                    <a:cubicBezTo>
                      <a:pt x="7158" y="3994"/>
                      <a:pt x="7106" y="3972"/>
                      <a:pt x="7052" y="3972"/>
                    </a:cubicBezTo>
                    <a:cubicBezTo>
                      <a:pt x="6998" y="3972"/>
                      <a:pt x="6946" y="3994"/>
                      <a:pt x="6908" y="4032"/>
                    </a:cubicBezTo>
                    <a:lnTo>
                      <a:pt x="6750" y="4190"/>
                    </a:lnTo>
                    <a:lnTo>
                      <a:pt x="6176" y="3234"/>
                    </a:lnTo>
                    <a:lnTo>
                      <a:pt x="7475" y="2071"/>
                    </a:lnTo>
                    <a:cubicBezTo>
                      <a:pt x="7478" y="2068"/>
                      <a:pt x="7480" y="2066"/>
                      <a:pt x="7483" y="2063"/>
                    </a:cubicBezTo>
                    <a:cubicBezTo>
                      <a:pt x="7827" y="1719"/>
                      <a:pt x="8074" y="924"/>
                      <a:pt x="7660" y="510"/>
                    </a:cubicBezTo>
                    <a:cubicBezTo>
                      <a:pt x="7520" y="370"/>
                      <a:pt x="7319" y="295"/>
                      <a:pt x="7080" y="295"/>
                    </a:cubicBezTo>
                    <a:cubicBezTo>
                      <a:pt x="6733" y="295"/>
                      <a:pt x="6342" y="453"/>
                      <a:pt x="6108" y="688"/>
                    </a:cubicBezTo>
                    <a:cubicBezTo>
                      <a:pt x="6105" y="690"/>
                      <a:pt x="6102" y="693"/>
                      <a:pt x="6100" y="696"/>
                    </a:cubicBezTo>
                    <a:lnTo>
                      <a:pt x="4936" y="1995"/>
                    </a:lnTo>
                    <a:lnTo>
                      <a:pt x="4025" y="1447"/>
                    </a:lnTo>
                    <a:lnTo>
                      <a:pt x="4174" y="1298"/>
                    </a:lnTo>
                    <a:cubicBezTo>
                      <a:pt x="4212" y="1260"/>
                      <a:pt x="4233" y="1208"/>
                      <a:pt x="4233" y="1154"/>
                    </a:cubicBezTo>
                    <a:cubicBezTo>
                      <a:pt x="4233" y="1099"/>
                      <a:pt x="4212" y="1047"/>
                      <a:pt x="4174" y="1009"/>
                    </a:cubicBezTo>
                    <a:lnTo>
                      <a:pt x="3645" y="480"/>
                    </a:lnTo>
                    <a:cubicBezTo>
                      <a:pt x="3565" y="401"/>
                      <a:pt x="3436" y="401"/>
                      <a:pt x="3356" y="480"/>
                    </a:cubicBezTo>
                    <a:lnTo>
                      <a:pt x="3003" y="833"/>
                    </a:lnTo>
                    <a:lnTo>
                      <a:pt x="1881" y="158"/>
                    </a:lnTo>
                    <a:cubicBezTo>
                      <a:pt x="1708" y="54"/>
                      <a:pt x="1511" y="0"/>
                      <a:pt x="1310" y="0"/>
                    </a:cubicBezTo>
                    <a:cubicBezTo>
                      <a:pt x="1098" y="0"/>
                      <a:pt x="893" y="59"/>
                      <a:pt x="715" y="173"/>
                    </a:cubicBezTo>
                    <a:lnTo>
                      <a:pt x="501" y="309"/>
                    </a:lnTo>
                    <a:cubicBezTo>
                      <a:pt x="449" y="342"/>
                      <a:pt x="415" y="397"/>
                      <a:pt x="408" y="458"/>
                    </a:cubicBezTo>
                    <a:cubicBezTo>
                      <a:pt x="401" y="520"/>
                      <a:pt x="423" y="581"/>
                      <a:pt x="466" y="625"/>
                    </a:cubicBezTo>
                    <a:lnTo>
                      <a:pt x="3471" y="3630"/>
                    </a:lnTo>
                    <a:lnTo>
                      <a:pt x="1949" y="5329"/>
                    </a:lnTo>
                    <a:lnTo>
                      <a:pt x="999" y="5311"/>
                    </a:lnTo>
                    <a:lnTo>
                      <a:pt x="981" y="5311"/>
                    </a:lnTo>
                    <a:cubicBezTo>
                      <a:pt x="727" y="5311"/>
                      <a:pt x="487" y="5410"/>
                      <a:pt x="307" y="5590"/>
                    </a:cubicBezTo>
                    <a:lnTo>
                      <a:pt x="72" y="5825"/>
                    </a:lnTo>
                    <a:cubicBezTo>
                      <a:pt x="20" y="5877"/>
                      <a:pt x="0" y="5952"/>
                      <a:pt x="19" y="6023"/>
                    </a:cubicBezTo>
                    <a:cubicBezTo>
                      <a:pt x="38" y="6093"/>
                      <a:pt x="93" y="6148"/>
                      <a:pt x="163" y="6167"/>
                    </a:cubicBezTo>
                    <a:lnTo>
                      <a:pt x="1267" y="6461"/>
                    </a:lnTo>
                    <a:lnTo>
                      <a:pt x="1344" y="6538"/>
                    </a:lnTo>
                    <a:lnTo>
                      <a:pt x="1064" y="6818"/>
                    </a:lnTo>
                    <a:cubicBezTo>
                      <a:pt x="984" y="6897"/>
                      <a:pt x="984" y="7027"/>
                      <a:pt x="1064" y="7106"/>
                    </a:cubicBezTo>
                    <a:cubicBezTo>
                      <a:pt x="1104" y="7146"/>
                      <a:pt x="1156" y="7166"/>
                      <a:pt x="1208" y="7166"/>
                    </a:cubicBezTo>
                    <a:cubicBezTo>
                      <a:pt x="1261" y="7166"/>
                      <a:pt x="1313" y="7146"/>
                      <a:pt x="1353" y="7106"/>
                    </a:cubicBezTo>
                    <a:lnTo>
                      <a:pt x="1632" y="6827"/>
                    </a:lnTo>
                    <a:lnTo>
                      <a:pt x="1709" y="6904"/>
                    </a:lnTo>
                    <a:lnTo>
                      <a:pt x="2004" y="8007"/>
                    </a:lnTo>
                    <a:cubicBezTo>
                      <a:pt x="2023" y="8077"/>
                      <a:pt x="2078" y="8133"/>
                      <a:pt x="2148" y="8151"/>
                    </a:cubicBezTo>
                    <a:cubicBezTo>
                      <a:pt x="2165" y="8156"/>
                      <a:pt x="2183" y="8158"/>
                      <a:pt x="2201" y="8158"/>
                    </a:cubicBezTo>
                    <a:cubicBezTo>
                      <a:pt x="2254" y="8158"/>
                      <a:pt x="2306" y="8137"/>
                      <a:pt x="2345" y="8099"/>
                    </a:cubicBezTo>
                    <a:lnTo>
                      <a:pt x="2581" y="7863"/>
                    </a:lnTo>
                    <a:cubicBezTo>
                      <a:pt x="2763" y="7681"/>
                      <a:pt x="2865" y="7429"/>
                      <a:pt x="2860" y="7171"/>
                    </a:cubicBezTo>
                    <a:lnTo>
                      <a:pt x="2841" y="6222"/>
                    </a:lnTo>
                    <a:lnTo>
                      <a:pt x="4541" y="4699"/>
                    </a:lnTo>
                    <a:lnTo>
                      <a:pt x="7545" y="7704"/>
                    </a:lnTo>
                    <a:cubicBezTo>
                      <a:pt x="7584" y="7743"/>
                      <a:pt x="7636" y="7764"/>
                      <a:pt x="7690" y="7764"/>
                    </a:cubicBezTo>
                    <a:cubicBezTo>
                      <a:pt x="7697" y="7764"/>
                      <a:pt x="7705" y="7763"/>
                      <a:pt x="7712" y="7763"/>
                    </a:cubicBezTo>
                    <a:cubicBezTo>
                      <a:pt x="7774" y="7756"/>
                      <a:pt x="7829" y="7722"/>
                      <a:pt x="7862" y="7669"/>
                    </a:cubicBezTo>
                    <a:lnTo>
                      <a:pt x="7998" y="7456"/>
                    </a:lnTo>
                    <a:cubicBezTo>
                      <a:pt x="8225" y="7099"/>
                      <a:pt x="8230" y="6652"/>
                      <a:pt x="8013" y="6290"/>
                    </a:cubicBezTo>
                    <a:close/>
                    <a:moveTo>
                      <a:pt x="7052" y="4465"/>
                    </a:moveTo>
                    <a:lnTo>
                      <a:pt x="7293" y="4706"/>
                    </a:lnTo>
                    <a:lnTo>
                      <a:pt x="7147" y="4851"/>
                    </a:lnTo>
                    <a:lnTo>
                      <a:pt x="6967" y="4550"/>
                    </a:lnTo>
                    <a:lnTo>
                      <a:pt x="7052" y="4465"/>
                    </a:lnTo>
                    <a:close/>
                    <a:moveTo>
                      <a:pt x="3500" y="913"/>
                    </a:moveTo>
                    <a:lnTo>
                      <a:pt x="3741" y="1154"/>
                    </a:lnTo>
                    <a:lnTo>
                      <a:pt x="3664" y="1230"/>
                    </a:lnTo>
                    <a:lnTo>
                      <a:pt x="3364" y="1050"/>
                    </a:lnTo>
                    <a:lnTo>
                      <a:pt x="3500" y="913"/>
                    </a:lnTo>
                    <a:close/>
                  </a:path>
                </a:pathLst>
              </a:custGeom>
              <a:solidFill>
                <a:schemeClr val="bg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299" name="任意多边形: 形状 201"/>
              <p:cNvSpPr>
                <a:spLocks/>
              </p:cNvSpPr>
              <p:nvPr/>
            </p:nvSpPr>
            <p:spPr bwMode="auto">
              <a:xfrm>
                <a:off x="3400932" y="3496234"/>
                <a:ext cx="554153" cy="554152"/>
              </a:xfrm>
              <a:custGeom>
                <a:avLst/>
                <a:gdLst>
                  <a:gd name="T0" fmla="*/ 84 w 474"/>
                  <a:gd name="T1" fmla="*/ 84 h 474"/>
                  <a:gd name="T2" fmla="*/ 390 w 474"/>
                  <a:gd name="T3" fmla="*/ 84 h 474"/>
                  <a:gd name="T4" fmla="*/ 390 w 474"/>
                  <a:gd name="T5" fmla="*/ 390 h 474"/>
                  <a:gd name="T6" fmla="*/ 84 w 474"/>
                  <a:gd name="T7" fmla="*/ 390 h 474"/>
                  <a:gd name="T8" fmla="*/ 84 w 474"/>
                  <a:gd name="T9" fmla="*/ 84 h 474"/>
                </a:gdLst>
                <a:ahLst/>
                <a:cxnLst>
                  <a:cxn ang="0">
                    <a:pos x="T0" y="T1"/>
                  </a:cxn>
                  <a:cxn ang="0">
                    <a:pos x="T2" y="T3"/>
                  </a:cxn>
                  <a:cxn ang="0">
                    <a:pos x="T4" y="T5"/>
                  </a:cxn>
                  <a:cxn ang="0">
                    <a:pos x="T6" y="T7"/>
                  </a:cxn>
                  <a:cxn ang="0">
                    <a:pos x="T8" y="T9"/>
                  </a:cxn>
                </a:cxnLst>
                <a:rect l="0" t="0" r="r" b="b"/>
                <a:pathLst>
                  <a:path w="474" h="474">
                    <a:moveTo>
                      <a:pt x="84" y="84"/>
                    </a:moveTo>
                    <a:cubicBezTo>
                      <a:pt x="168" y="0"/>
                      <a:pt x="305" y="0"/>
                      <a:pt x="390" y="84"/>
                    </a:cubicBezTo>
                    <a:cubicBezTo>
                      <a:pt x="474" y="169"/>
                      <a:pt x="474" y="306"/>
                      <a:pt x="390" y="390"/>
                    </a:cubicBezTo>
                    <a:cubicBezTo>
                      <a:pt x="305" y="474"/>
                      <a:pt x="168" y="474"/>
                      <a:pt x="84" y="390"/>
                    </a:cubicBezTo>
                    <a:cubicBezTo>
                      <a:pt x="0" y="306"/>
                      <a:pt x="0" y="169"/>
                      <a:pt x="84" y="84"/>
                    </a:cubicBezTo>
                    <a:close/>
                  </a:path>
                </a:pathLst>
              </a:custGeom>
              <a:solidFill>
                <a:schemeClr val="accent3"/>
              </a:solidFill>
              <a:ln w="58738" cap="flat">
                <a:solidFill>
                  <a:schemeClr val="accent1">
                    <a:lumMod val="20000"/>
                    <a:lumOff val="80000"/>
                  </a:schemeClr>
                </a:solidFill>
                <a:prstDash val="solid"/>
                <a:miter lim="800000"/>
                <a:headEnd/>
                <a:tailEnd/>
              </a:ln>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300" name="椭圆 299"/>
              <p:cNvSpPr>
                <a:spLocks/>
              </p:cNvSpPr>
              <p:nvPr/>
            </p:nvSpPr>
            <p:spPr bwMode="auto">
              <a:xfrm>
                <a:off x="5584056" y="2627535"/>
                <a:ext cx="505214" cy="504719"/>
              </a:xfrm>
              <a:prstGeom prst="ellipse">
                <a:avLst/>
              </a:prstGeom>
              <a:solidFill>
                <a:schemeClr val="accent6"/>
              </a:solidFill>
              <a:ln w="58738" cap="flat">
                <a:solidFill>
                  <a:schemeClr val="accent6">
                    <a:lumMod val="20000"/>
                    <a:lumOff val="80000"/>
                  </a:schemeClr>
                </a:solidFill>
                <a:prstDash val="solid"/>
                <a:miter lim="800000"/>
                <a:headEnd/>
                <a:tailEnd/>
              </a:ln>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301" name="任意多边形: 形状 203"/>
              <p:cNvSpPr>
                <a:spLocks/>
              </p:cNvSpPr>
              <p:nvPr/>
            </p:nvSpPr>
            <p:spPr bwMode="auto">
              <a:xfrm>
                <a:off x="3599366" y="3561892"/>
                <a:ext cx="177235" cy="404019"/>
              </a:xfrm>
              <a:custGeom>
                <a:avLst/>
                <a:gdLst>
                  <a:gd name="T0" fmla="*/ 2253 w 3467"/>
                  <a:gd name="T1" fmla="*/ 7416 h 7915"/>
                  <a:gd name="T2" fmla="*/ 3275 w 3467"/>
                  <a:gd name="T3" fmla="*/ 7893 h 7915"/>
                  <a:gd name="T4" fmla="*/ 3419 w 3467"/>
                  <a:gd name="T5" fmla="*/ 7868 h 7915"/>
                  <a:gd name="T6" fmla="*/ 3445 w 3467"/>
                  <a:gd name="T7" fmla="*/ 7723 h 7915"/>
                  <a:gd name="T8" fmla="*/ 2592 w 3467"/>
                  <a:gd name="T9" fmla="*/ 5912 h 7915"/>
                  <a:gd name="T10" fmla="*/ 2609 w 3467"/>
                  <a:gd name="T11" fmla="*/ 1774 h 7915"/>
                  <a:gd name="T12" fmla="*/ 1879 w 3467"/>
                  <a:gd name="T13" fmla="*/ 56 h 7915"/>
                  <a:gd name="T14" fmla="*/ 1773 w 3467"/>
                  <a:gd name="T15" fmla="*/ 0 h 7915"/>
                  <a:gd name="T16" fmla="*/ 1718 w 3467"/>
                  <a:gd name="T17" fmla="*/ 0 h 7915"/>
                  <a:gd name="T18" fmla="*/ 1613 w 3467"/>
                  <a:gd name="T19" fmla="*/ 56 h 7915"/>
                  <a:gd name="T20" fmla="*/ 882 w 3467"/>
                  <a:gd name="T21" fmla="*/ 1773 h 7915"/>
                  <a:gd name="T22" fmla="*/ 897 w 3467"/>
                  <a:gd name="T23" fmla="*/ 5864 h 7915"/>
                  <a:gd name="T24" fmla="*/ 22 w 3467"/>
                  <a:gd name="T25" fmla="*/ 7723 h 7915"/>
                  <a:gd name="T26" fmla="*/ 48 w 3467"/>
                  <a:gd name="T27" fmla="*/ 7868 h 7915"/>
                  <a:gd name="T28" fmla="*/ 138 w 3467"/>
                  <a:gd name="T29" fmla="*/ 7905 h 7915"/>
                  <a:gd name="T30" fmla="*/ 192 w 3467"/>
                  <a:gd name="T31" fmla="*/ 7893 h 7915"/>
                  <a:gd name="T32" fmla="*/ 1207 w 3467"/>
                  <a:gd name="T33" fmla="*/ 7419 h 7915"/>
                  <a:gd name="T34" fmla="*/ 1072 w 3467"/>
                  <a:gd name="T35" fmla="*/ 7726 h 7915"/>
                  <a:gd name="T36" fmla="*/ 1082 w 3467"/>
                  <a:gd name="T37" fmla="*/ 7847 h 7915"/>
                  <a:gd name="T38" fmla="*/ 1189 w 3467"/>
                  <a:gd name="T39" fmla="*/ 7905 h 7915"/>
                  <a:gd name="T40" fmla="*/ 2235 w 3467"/>
                  <a:gd name="T41" fmla="*/ 7905 h 7915"/>
                  <a:gd name="T42" fmla="*/ 2238 w 3467"/>
                  <a:gd name="T43" fmla="*/ 7905 h 7915"/>
                  <a:gd name="T44" fmla="*/ 2366 w 3467"/>
                  <a:gd name="T45" fmla="*/ 7778 h 7915"/>
                  <a:gd name="T46" fmla="*/ 2344 w 3467"/>
                  <a:gd name="T47" fmla="*/ 7706 h 7915"/>
                  <a:gd name="T48" fmla="*/ 2202 w 3467"/>
                  <a:gd name="T49" fmla="*/ 7372 h 7915"/>
                  <a:gd name="T50" fmla="*/ 2253 w 3467"/>
                  <a:gd name="T51" fmla="*/ 7416 h 7915"/>
                  <a:gd name="T52" fmla="*/ 1356 w 3467"/>
                  <a:gd name="T53" fmla="*/ 2065 h 7915"/>
                  <a:gd name="T54" fmla="*/ 1772 w 3467"/>
                  <a:gd name="T55" fmla="*/ 1650 h 7915"/>
                  <a:gd name="T56" fmla="*/ 2187 w 3467"/>
                  <a:gd name="T57" fmla="*/ 2065 h 7915"/>
                  <a:gd name="T58" fmla="*/ 1772 w 3467"/>
                  <a:gd name="T59" fmla="*/ 2480 h 7915"/>
                  <a:gd name="T60" fmla="*/ 1356 w 3467"/>
                  <a:gd name="T61" fmla="*/ 2065 h 7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7" h="7915">
                    <a:moveTo>
                      <a:pt x="2253" y="7416"/>
                    </a:moveTo>
                    <a:lnTo>
                      <a:pt x="3275" y="7893"/>
                    </a:lnTo>
                    <a:cubicBezTo>
                      <a:pt x="3323" y="7915"/>
                      <a:pt x="3381" y="7906"/>
                      <a:pt x="3419" y="7868"/>
                    </a:cubicBezTo>
                    <a:cubicBezTo>
                      <a:pt x="3457" y="7830"/>
                      <a:pt x="3467" y="7772"/>
                      <a:pt x="3445" y="7723"/>
                    </a:cubicBezTo>
                    <a:lnTo>
                      <a:pt x="2592" y="5912"/>
                    </a:lnTo>
                    <a:cubicBezTo>
                      <a:pt x="2634" y="4531"/>
                      <a:pt x="2668" y="2282"/>
                      <a:pt x="2609" y="1774"/>
                    </a:cubicBezTo>
                    <a:cubicBezTo>
                      <a:pt x="2521" y="1013"/>
                      <a:pt x="1905" y="95"/>
                      <a:pt x="1879" y="56"/>
                    </a:cubicBezTo>
                    <a:cubicBezTo>
                      <a:pt x="1855" y="21"/>
                      <a:pt x="1815" y="0"/>
                      <a:pt x="1773" y="0"/>
                    </a:cubicBezTo>
                    <a:lnTo>
                      <a:pt x="1718" y="0"/>
                    </a:lnTo>
                    <a:cubicBezTo>
                      <a:pt x="1676" y="0"/>
                      <a:pt x="1636" y="21"/>
                      <a:pt x="1613" y="56"/>
                    </a:cubicBezTo>
                    <a:cubicBezTo>
                      <a:pt x="1587" y="95"/>
                      <a:pt x="970" y="1013"/>
                      <a:pt x="882" y="1773"/>
                    </a:cubicBezTo>
                    <a:cubicBezTo>
                      <a:pt x="824" y="2277"/>
                      <a:pt x="856" y="4457"/>
                      <a:pt x="897" y="5864"/>
                    </a:cubicBezTo>
                    <a:lnTo>
                      <a:pt x="22" y="7723"/>
                    </a:lnTo>
                    <a:cubicBezTo>
                      <a:pt x="0" y="7772"/>
                      <a:pt x="10" y="7829"/>
                      <a:pt x="48" y="7868"/>
                    </a:cubicBezTo>
                    <a:cubicBezTo>
                      <a:pt x="72" y="7892"/>
                      <a:pt x="105" y="7905"/>
                      <a:pt x="138" y="7905"/>
                    </a:cubicBezTo>
                    <a:cubicBezTo>
                      <a:pt x="156" y="7905"/>
                      <a:pt x="175" y="7901"/>
                      <a:pt x="192" y="7893"/>
                    </a:cubicBezTo>
                    <a:lnTo>
                      <a:pt x="1207" y="7419"/>
                    </a:lnTo>
                    <a:lnTo>
                      <a:pt x="1072" y="7726"/>
                    </a:lnTo>
                    <a:cubicBezTo>
                      <a:pt x="1055" y="7766"/>
                      <a:pt x="1059" y="7811"/>
                      <a:pt x="1082" y="7847"/>
                    </a:cubicBezTo>
                    <a:cubicBezTo>
                      <a:pt x="1106" y="7883"/>
                      <a:pt x="1146" y="7905"/>
                      <a:pt x="1189" y="7905"/>
                    </a:cubicBezTo>
                    <a:lnTo>
                      <a:pt x="2235" y="7905"/>
                    </a:lnTo>
                    <a:lnTo>
                      <a:pt x="2238" y="7905"/>
                    </a:lnTo>
                    <a:cubicBezTo>
                      <a:pt x="2309" y="7905"/>
                      <a:pt x="2366" y="7848"/>
                      <a:pt x="2366" y="7778"/>
                    </a:cubicBezTo>
                    <a:cubicBezTo>
                      <a:pt x="2366" y="7751"/>
                      <a:pt x="2358" y="7727"/>
                      <a:pt x="2344" y="7706"/>
                    </a:cubicBezTo>
                    <a:lnTo>
                      <a:pt x="2202" y="7372"/>
                    </a:lnTo>
                    <a:cubicBezTo>
                      <a:pt x="2214" y="7390"/>
                      <a:pt x="2232" y="7406"/>
                      <a:pt x="2253" y="7416"/>
                    </a:cubicBezTo>
                    <a:close/>
                    <a:moveTo>
                      <a:pt x="1356" y="2065"/>
                    </a:moveTo>
                    <a:cubicBezTo>
                      <a:pt x="1356" y="1836"/>
                      <a:pt x="1542" y="1650"/>
                      <a:pt x="1772" y="1650"/>
                    </a:cubicBezTo>
                    <a:cubicBezTo>
                      <a:pt x="2001" y="1650"/>
                      <a:pt x="2187" y="1836"/>
                      <a:pt x="2187" y="2065"/>
                    </a:cubicBezTo>
                    <a:cubicBezTo>
                      <a:pt x="2187" y="2294"/>
                      <a:pt x="2001" y="2480"/>
                      <a:pt x="1772" y="2480"/>
                    </a:cubicBezTo>
                    <a:cubicBezTo>
                      <a:pt x="1542" y="2480"/>
                      <a:pt x="1356" y="2294"/>
                      <a:pt x="1356" y="2065"/>
                    </a:cubicBezTo>
                    <a:close/>
                  </a:path>
                </a:pathLst>
              </a:custGeom>
              <a:solidFill>
                <a:schemeClr val="bg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302" name="任意多边形: 形状 204"/>
              <p:cNvSpPr>
                <a:spLocks/>
              </p:cNvSpPr>
              <p:nvPr/>
            </p:nvSpPr>
            <p:spPr bwMode="auto">
              <a:xfrm>
                <a:off x="5742977" y="2784548"/>
                <a:ext cx="187370" cy="190692"/>
              </a:xfrm>
              <a:custGeom>
                <a:avLst/>
                <a:gdLst>
                  <a:gd name="T0" fmla="*/ 5169 w 5228"/>
                  <a:gd name="T1" fmla="*/ 4480 h 5329"/>
                  <a:gd name="T2" fmla="*/ 4906 w 5228"/>
                  <a:gd name="T3" fmla="*/ 2919 h 5329"/>
                  <a:gd name="T4" fmla="*/ 4981 w 5228"/>
                  <a:gd name="T5" fmla="*/ 2625 h 5329"/>
                  <a:gd name="T6" fmla="*/ 4981 w 5228"/>
                  <a:gd name="T7" fmla="*/ 612 h 5329"/>
                  <a:gd name="T8" fmla="*/ 4369 w 5228"/>
                  <a:gd name="T9" fmla="*/ 0 h 5329"/>
                  <a:gd name="T10" fmla="*/ 895 w 5228"/>
                  <a:gd name="T11" fmla="*/ 0 h 5329"/>
                  <a:gd name="T12" fmla="*/ 283 w 5228"/>
                  <a:gd name="T13" fmla="*/ 612 h 5329"/>
                  <a:gd name="T14" fmla="*/ 283 w 5228"/>
                  <a:gd name="T15" fmla="*/ 2625 h 5329"/>
                  <a:gd name="T16" fmla="*/ 358 w 5228"/>
                  <a:gd name="T17" fmla="*/ 2919 h 5329"/>
                  <a:gd name="T18" fmla="*/ 95 w 5228"/>
                  <a:gd name="T19" fmla="*/ 4480 h 5329"/>
                  <a:gd name="T20" fmla="*/ 927 w 5228"/>
                  <a:gd name="T21" fmla="*/ 5329 h 5329"/>
                  <a:gd name="T22" fmla="*/ 4337 w 5228"/>
                  <a:gd name="T23" fmla="*/ 5329 h 5329"/>
                  <a:gd name="T24" fmla="*/ 5169 w 5228"/>
                  <a:gd name="T25" fmla="*/ 4480 h 5329"/>
                  <a:gd name="T26" fmla="*/ 3216 w 5228"/>
                  <a:gd name="T27" fmla="*/ 4624 h 5329"/>
                  <a:gd name="T28" fmla="*/ 3216 w 5228"/>
                  <a:gd name="T29" fmla="*/ 4624 h 5329"/>
                  <a:gd name="T30" fmla="*/ 2041 w 5228"/>
                  <a:gd name="T31" fmla="*/ 4624 h 5329"/>
                  <a:gd name="T32" fmla="*/ 1944 w 5228"/>
                  <a:gd name="T33" fmla="*/ 4576 h 5329"/>
                  <a:gd name="T34" fmla="*/ 1923 w 5228"/>
                  <a:gd name="T35" fmla="*/ 4469 h 5329"/>
                  <a:gd name="T36" fmla="*/ 2045 w 5228"/>
                  <a:gd name="T37" fmla="*/ 4017 h 5329"/>
                  <a:gd name="T38" fmla="*/ 2164 w 5228"/>
                  <a:gd name="T39" fmla="*/ 3926 h 5329"/>
                  <a:gd name="T40" fmla="*/ 3093 w 5228"/>
                  <a:gd name="T41" fmla="*/ 3926 h 5329"/>
                  <a:gd name="T42" fmla="*/ 3211 w 5228"/>
                  <a:gd name="T43" fmla="*/ 4017 h 5329"/>
                  <a:gd name="T44" fmla="*/ 3332 w 5228"/>
                  <a:gd name="T45" fmla="*/ 4462 h 5329"/>
                  <a:gd name="T46" fmla="*/ 3338 w 5228"/>
                  <a:gd name="T47" fmla="*/ 4501 h 5329"/>
                  <a:gd name="T48" fmla="*/ 3216 w 5228"/>
                  <a:gd name="T49" fmla="*/ 4624 h 5329"/>
                  <a:gd name="T50" fmla="*/ 4485 w 5228"/>
                  <a:gd name="T51" fmla="*/ 2578 h 5329"/>
                  <a:gd name="T52" fmla="*/ 4287 w 5228"/>
                  <a:gd name="T53" fmla="*/ 2776 h 5329"/>
                  <a:gd name="T54" fmla="*/ 977 w 5228"/>
                  <a:gd name="T55" fmla="*/ 2776 h 5329"/>
                  <a:gd name="T56" fmla="*/ 779 w 5228"/>
                  <a:gd name="T57" fmla="*/ 2578 h 5329"/>
                  <a:gd name="T58" fmla="*/ 779 w 5228"/>
                  <a:gd name="T59" fmla="*/ 659 h 5329"/>
                  <a:gd name="T60" fmla="*/ 977 w 5228"/>
                  <a:gd name="T61" fmla="*/ 461 h 5329"/>
                  <a:gd name="T62" fmla="*/ 4287 w 5228"/>
                  <a:gd name="T63" fmla="*/ 461 h 5329"/>
                  <a:gd name="T64" fmla="*/ 4485 w 5228"/>
                  <a:gd name="T65" fmla="*/ 659 h 5329"/>
                  <a:gd name="T66" fmla="*/ 4485 w 5228"/>
                  <a:gd name="T67" fmla="*/ 2578 h 5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28" h="5329">
                    <a:moveTo>
                      <a:pt x="5169" y="4480"/>
                    </a:moveTo>
                    <a:cubicBezTo>
                      <a:pt x="5137" y="4279"/>
                      <a:pt x="4906" y="2919"/>
                      <a:pt x="4906" y="2919"/>
                    </a:cubicBezTo>
                    <a:cubicBezTo>
                      <a:pt x="4953" y="2832"/>
                      <a:pt x="4981" y="2732"/>
                      <a:pt x="4981" y="2625"/>
                    </a:cubicBezTo>
                    <a:lnTo>
                      <a:pt x="4981" y="612"/>
                    </a:lnTo>
                    <a:cubicBezTo>
                      <a:pt x="4981" y="274"/>
                      <a:pt x="4707" y="0"/>
                      <a:pt x="4369" y="0"/>
                    </a:cubicBezTo>
                    <a:lnTo>
                      <a:pt x="895" y="0"/>
                    </a:lnTo>
                    <a:cubicBezTo>
                      <a:pt x="557" y="0"/>
                      <a:pt x="283" y="274"/>
                      <a:pt x="283" y="612"/>
                    </a:cubicBezTo>
                    <a:lnTo>
                      <a:pt x="283" y="2625"/>
                    </a:lnTo>
                    <a:cubicBezTo>
                      <a:pt x="283" y="2732"/>
                      <a:pt x="310" y="2832"/>
                      <a:pt x="358" y="2919"/>
                    </a:cubicBezTo>
                    <a:cubicBezTo>
                      <a:pt x="358" y="2919"/>
                      <a:pt x="154" y="4137"/>
                      <a:pt x="95" y="4480"/>
                    </a:cubicBezTo>
                    <a:cubicBezTo>
                      <a:pt x="0" y="5017"/>
                      <a:pt x="468" y="5329"/>
                      <a:pt x="927" y="5329"/>
                    </a:cubicBezTo>
                    <a:lnTo>
                      <a:pt x="4337" y="5329"/>
                    </a:lnTo>
                    <a:cubicBezTo>
                      <a:pt x="4796" y="5329"/>
                      <a:pt x="5228" y="4853"/>
                      <a:pt x="5169" y="4480"/>
                    </a:cubicBezTo>
                    <a:close/>
                    <a:moveTo>
                      <a:pt x="3216" y="4624"/>
                    </a:moveTo>
                    <a:lnTo>
                      <a:pt x="3216" y="4624"/>
                    </a:lnTo>
                    <a:lnTo>
                      <a:pt x="2041" y="4624"/>
                    </a:lnTo>
                    <a:cubicBezTo>
                      <a:pt x="2003" y="4624"/>
                      <a:pt x="1967" y="4606"/>
                      <a:pt x="1944" y="4576"/>
                    </a:cubicBezTo>
                    <a:cubicBezTo>
                      <a:pt x="1921" y="4545"/>
                      <a:pt x="1913" y="4506"/>
                      <a:pt x="1923" y="4469"/>
                    </a:cubicBezTo>
                    <a:lnTo>
                      <a:pt x="2045" y="4017"/>
                    </a:lnTo>
                    <a:cubicBezTo>
                      <a:pt x="2060" y="3963"/>
                      <a:pt x="2108" y="3926"/>
                      <a:pt x="2164" y="3926"/>
                    </a:cubicBezTo>
                    <a:lnTo>
                      <a:pt x="3093" y="3926"/>
                    </a:lnTo>
                    <a:cubicBezTo>
                      <a:pt x="3149" y="3926"/>
                      <a:pt x="3197" y="3963"/>
                      <a:pt x="3211" y="4017"/>
                    </a:cubicBezTo>
                    <a:lnTo>
                      <a:pt x="3332" y="4462"/>
                    </a:lnTo>
                    <a:cubicBezTo>
                      <a:pt x="3336" y="4474"/>
                      <a:pt x="3338" y="4487"/>
                      <a:pt x="3338" y="4501"/>
                    </a:cubicBezTo>
                    <a:cubicBezTo>
                      <a:pt x="3338" y="4569"/>
                      <a:pt x="3283" y="4624"/>
                      <a:pt x="3216" y="4624"/>
                    </a:cubicBezTo>
                    <a:close/>
                    <a:moveTo>
                      <a:pt x="4485" y="2578"/>
                    </a:moveTo>
                    <a:cubicBezTo>
                      <a:pt x="4485" y="2687"/>
                      <a:pt x="4396" y="2776"/>
                      <a:pt x="4287" y="2776"/>
                    </a:cubicBezTo>
                    <a:lnTo>
                      <a:pt x="977" y="2776"/>
                    </a:lnTo>
                    <a:cubicBezTo>
                      <a:pt x="867" y="2776"/>
                      <a:pt x="779" y="2687"/>
                      <a:pt x="779" y="2578"/>
                    </a:cubicBezTo>
                    <a:lnTo>
                      <a:pt x="779" y="659"/>
                    </a:lnTo>
                    <a:cubicBezTo>
                      <a:pt x="779" y="550"/>
                      <a:pt x="867" y="461"/>
                      <a:pt x="977" y="461"/>
                    </a:cubicBezTo>
                    <a:lnTo>
                      <a:pt x="4287" y="461"/>
                    </a:lnTo>
                    <a:cubicBezTo>
                      <a:pt x="4396" y="461"/>
                      <a:pt x="4485" y="550"/>
                      <a:pt x="4485" y="659"/>
                    </a:cubicBezTo>
                    <a:lnTo>
                      <a:pt x="4485" y="2578"/>
                    </a:lnTo>
                    <a:close/>
                  </a:path>
                </a:pathLst>
              </a:custGeom>
              <a:solidFill>
                <a:schemeClr val="bg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303" name="任意多边形: 形状 205"/>
              <p:cNvSpPr>
                <a:spLocks/>
              </p:cNvSpPr>
              <p:nvPr/>
            </p:nvSpPr>
            <p:spPr bwMode="auto">
              <a:xfrm>
                <a:off x="3400932" y="1709404"/>
                <a:ext cx="554153" cy="554152"/>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chemeClr val="accent1"/>
              </a:solidFill>
              <a:ln w="58738" cap="flat">
                <a:solidFill>
                  <a:schemeClr val="accent3">
                    <a:lumMod val="20000"/>
                    <a:lumOff val="80000"/>
                  </a:schemeClr>
                </a:solidFill>
                <a:prstDash val="solid"/>
                <a:miter lim="800000"/>
                <a:headEnd/>
                <a:tailEnd/>
              </a:ln>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304" name="椭圆 303"/>
              <p:cNvSpPr>
                <a:spLocks/>
              </p:cNvSpPr>
              <p:nvPr/>
            </p:nvSpPr>
            <p:spPr bwMode="auto">
              <a:xfrm>
                <a:off x="3054729" y="2627535"/>
                <a:ext cx="505214" cy="504719"/>
              </a:xfrm>
              <a:prstGeom prst="ellipse">
                <a:avLst/>
              </a:prstGeom>
              <a:solidFill>
                <a:schemeClr val="accent2"/>
              </a:solidFill>
              <a:ln w="58738" cap="flat">
                <a:solidFill>
                  <a:schemeClr val="accent2">
                    <a:lumMod val="20000"/>
                    <a:lumOff val="80000"/>
                  </a:schemeClr>
                </a:solidFill>
                <a:prstDash val="solid"/>
                <a:miter lim="800000"/>
                <a:headEnd/>
                <a:tailEnd/>
              </a:ln>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305" name="任意多边形: 形状 207"/>
              <p:cNvSpPr>
                <a:spLocks/>
              </p:cNvSpPr>
              <p:nvPr/>
            </p:nvSpPr>
            <p:spPr bwMode="auto">
              <a:xfrm>
                <a:off x="5188380" y="3496234"/>
                <a:ext cx="554648" cy="554152"/>
              </a:xfrm>
              <a:custGeom>
                <a:avLst/>
                <a:gdLst>
                  <a:gd name="T0" fmla="*/ 84 w 474"/>
                  <a:gd name="T1" fmla="*/ 390 h 474"/>
                  <a:gd name="T2" fmla="*/ 84 w 474"/>
                  <a:gd name="T3" fmla="*/ 84 h 474"/>
                  <a:gd name="T4" fmla="*/ 390 w 474"/>
                  <a:gd name="T5" fmla="*/ 84 h 474"/>
                  <a:gd name="T6" fmla="*/ 390 w 474"/>
                  <a:gd name="T7" fmla="*/ 390 h 474"/>
                  <a:gd name="T8" fmla="*/ 84 w 474"/>
                  <a:gd name="T9" fmla="*/ 390 h 474"/>
                </a:gdLst>
                <a:ahLst/>
                <a:cxnLst>
                  <a:cxn ang="0">
                    <a:pos x="T0" y="T1"/>
                  </a:cxn>
                  <a:cxn ang="0">
                    <a:pos x="T2" y="T3"/>
                  </a:cxn>
                  <a:cxn ang="0">
                    <a:pos x="T4" y="T5"/>
                  </a:cxn>
                  <a:cxn ang="0">
                    <a:pos x="T6" y="T7"/>
                  </a:cxn>
                  <a:cxn ang="0">
                    <a:pos x="T8" y="T9"/>
                  </a:cxn>
                </a:cxnLst>
                <a:rect l="0" t="0" r="r" b="b"/>
                <a:pathLst>
                  <a:path w="474" h="474">
                    <a:moveTo>
                      <a:pt x="84" y="390"/>
                    </a:moveTo>
                    <a:cubicBezTo>
                      <a:pt x="0" y="306"/>
                      <a:pt x="0" y="169"/>
                      <a:pt x="84" y="84"/>
                    </a:cubicBezTo>
                    <a:cubicBezTo>
                      <a:pt x="169" y="0"/>
                      <a:pt x="306" y="0"/>
                      <a:pt x="390" y="84"/>
                    </a:cubicBezTo>
                    <a:cubicBezTo>
                      <a:pt x="474" y="169"/>
                      <a:pt x="474" y="306"/>
                      <a:pt x="390" y="390"/>
                    </a:cubicBezTo>
                    <a:cubicBezTo>
                      <a:pt x="306" y="474"/>
                      <a:pt x="169" y="474"/>
                      <a:pt x="84" y="390"/>
                    </a:cubicBezTo>
                    <a:close/>
                  </a:path>
                </a:pathLst>
              </a:custGeom>
              <a:solidFill>
                <a:schemeClr val="accent5"/>
              </a:solidFill>
              <a:ln w="58738" cap="flat">
                <a:solidFill>
                  <a:schemeClr val="accent5">
                    <a:lumMod val="20000"/>
                    <a:lumOff val="80000"/>
                  </a:schemeClr>
                </a:solidFill>
                <a:prstDash val="solid"/>
                <a:miter lim="800000"/>
                <a:headEnd/>
                <a:tailEnd/>
              </a:ln>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306" name="任意多边形: 形状 208"/>
              <p:cNvSpPr>
                <a:spLocks/>
              </p:cNvSpPr>
              <p:nvPr/>
            </p:nvSpPr>
            <p:spPr bwMode="auto">
              <a:xfrm>
                <a:off x="3486766" y="1878874"/>
                <a:ext cx="382484" cy="203605"/>
              </a:xfrm>
              <a:custGeom>
                <a:avLst/>
                <a:gdLst>
                  <a:gd name="connsiteX0" fmla="*/ 493076 w 606368"/>
                  <a:gd name="connsiteY0" fmla="*/ 210163 h 322785"/>
                  <a:gd name="connsiteX1" fmla="*/ 501972 w 606368"/>
                  <a:gd name="connsiteY1" fmla="*/ 219051 h 322785"/>
                  <a:gd name="connsiteX2" fmla="*/ 493076 w 606368"/>
                  <a:gd name="connsiteY2" fmla="*/ 227939 h 322785"/>
                  <a:gd name="connsiteX3" fmla="*/ 473504 w 606368"/>
                  <a:gd name="connsiteY3" fmla="*/ 247492 h 322785"/>
                  <a:gd name="connsiteX4" fmla="*/ 493076 w 606368"/>
                  <a:gd name="connsiteY4" fmla="*/ 267046 h 322785"/>
                  <a:gd name="connsiteX5" fmla="*/ 512648 w 606368"/>
                  <a:gd name="connsiteY5" fmla="*/ 247492 h 322785"/>
                  <a:gd name="connsiteX6" fmla="*/ 521544 w 606368"/>
                  <a:gd name="connsiteY6" fmla="*/ 238604 h 322785"/>
                  <a:gd name="connsiteX7" fmla="*/ 530440 w 606368"/>
                  <a:gd name="connsiteY7" fmla="*/ 247492 h 322785"/>
                  <a:gd name="connsiteX8" fmla="*/ 493076 w 606368"/>
                  <a:gd name="connsiteY8" fmla="*/ 284821 h 322785"/>
                  <a:gd name="connsiteX9" fmla="*/ 455711 w 606368"/>
                  <a:gd name="connsiteY9" fmla="*/ 247492 h 322785"/>
                  <a:gd name="connsiteX10" fmla="*/ 493076 w 606368"/>
                  <a:gd name="connsiteY10" fmla="*/ 210163 h 322785"/>
                  <a:gd name="connsiteX11" fmla="*/ 122820 w 606368"/>
                  <a:gd name="connsiteY11" fmla="*/ 210163 h 322785"/>
                  <a:gd name="connsiteX12" fmla="*/ 131716 w 606368"/>
                  <a:gd name="connsiteY12" fmla="*/ 219051 h 322785"/>
                  <a:gd name="connsiteX13" fmla="*/ 122820 w 606368"/>
                  <a:gd name="connsiteY13" fmla="*/ 227939 h 322785"/>
                  <a:gd name="connsiteX14" fmla="*/ 103248 w 606368"/>
                  <a:gd name="connsiteY14" fmla="*/ 247492 h 322785"/>
                  <a:gd name="connsiteX15" fmla="*/ 122820 w 606368"/>
                  <a:gd name="connsiteY15" fmla="*/ 267046 h 322785"/>
                  <a:gd name="connsiteX16" fmla="*/ 142392 w 606368"/>
                  <a:gd name="connsiteY16" fmla="*/ 247492 h 322785"/>
                  <a:gd name="connsiteX17" fmla="*/ 151288 w 606368"/>
                  <a:gd name="connsiteY17" fmla="*/ 238604 h 322785"/>
                  <a:gd name="connsiteX18" fmla="*/ 160184 w 606368"/>
                  <a:gd name="connsiteY18" fmla="*/ 247492 h 322785"/>
                  <a:gd name="connsiteX19" fmla="*/ 122820 w 606368"/>
                  <a:gd name="connsiteY19" fmla="*/ 284821 h 322785"/>
                  <a:gd name="connsiteX20" fmla="*/ 85455 w 606368"/>
                  <a:gd name="connsiteY20" fmla="*/ 247492 h 322785"/>
                  <a:gd name="connsiteX21" fmla="*/ 122820 w 606368"/>
                  <a:gd name="connsiteY21" fmla="*/ 210163 h 322785"/>
                  <a:gd name="connsiteX22" fmla="*/ 493069 w 606368"/>
                  <a:gd name="connsiteY22" fmla="*/ 190024 h 322785"/>
                  <a:gd name="connsiteX23" fmla="*/ 435485 w 606368"/>
                  <a:gd name="connsiteY23" fmla="*/ 247518 h 322785"/>
                  <a:gd name="connsiteX24" fmla="*/ 493069 w 606368"/>
                  <a:gd name="connsiteY24" fmla="*/ 305013 h 322785"/>
                  <a:gd name="connsiteX25" fmla="*/ 550653 w 606368"/>
                  <a:gd name="connsiteY25" fmla="*/ 247607 h 322785"/>
                  <a:gd name="connsiteX26" fmla="*/ 550653 w 606368"/>
                  <a:gd name="connsiteY26" fmla="*/ 247518 h 322785"/>
                  <a:gd name="connsiteX27" fmla="*/ 493069 w 606368"/>
                  <a:gd name="connsiteY27" fmla="*/ 190024 h 322785"/>
                  <a:gd name="connsiteX28" fmla="*/ 122822 w 606368"/>
                  <a:gd name="connsiteY28" fmla="*/ 190024 h 322785"/>
                  <a:gd name="connsiteX29" fmla="*/ 65238 w 606368"/>
                  <a:gd name="connsiteY29" fmla="*/ 247518 h 322785"/>
                  <a:gd name="connsiteX30" fmla="*/ 122822 w 606368"/>
                  <a:gd name="connsiteY30" fmla="*/ 305013 h 322785"/>
                  <a:gd name="connsiteX31" fmla="*/ 180407 w 606368"/>
                  <a:gd name="connsiteY31" fmla="*/ 247518 h 322785"/>
                  <a:gd name="connsiteX32" fmla="*/ 122822 w 606368"/>
                  <a:gd name="connsiteY32" fmla="*/ 190024 h 322785"/>
                  <a:gd name="connsiteX33" fmla="*/ 388492 w 606368"/>
                  <a:gd name="connsiteY33" fmla="*/ 112536 h 322785"/>
                  <a:gd name="connsiteX34" fmla="*/ 130032 w 606368"/>
                  <a:gd name="connsiteY34" fmla="*/ 127731 h 322785"/>
                  <a:gd name="connsiteX35" fmla="*/ 188061 w 606368"/>
                  <a:gd name="connsiteY35" fmla="*/ 158300 h 322785"/>
                  <a:gd name="connsiteX36" fmla="*/ 188506 w 606368"/>
                  <a:gd name="connsiteY36" fmla="*/ 170830 h 322785"/>
                  <a:gd name="connsiteX37" fmla="*/ 175867 w 606368"/>
                  <a:gd name="connsiteY37" fmla="*/ 171274 h 322785"/>
                  <a:gd name="connsiteX38" fmla="*/ 103865 w 606368"/>
                  <a:gd name="connsiteY38" fmla="*/ 142660 h 322785"/>
                  <a:gd name="connsiteX39" fmla="*/ 60165 w 606368"/>
                  <a:gd name="connsiteY39" fmla="*/ 152168 h 322785"/>
                  <a:gd name="connsiteX40" fmla="*/ 42187 w 606368"/>
                  <a:gd name="connsiteY40" fmla="*/ 170830 h 322785"/>
                  <a:gd name="connsiteX41" fmla="*/ 37826 w 606368"/>
                  <a:gd name="connsiteY41" fmla="*/ 183804 h 322785"/>
                  <a:gd name="connsiteX42" fmla="*/ 32664 w 606368"/>
                  <a:gd name="connsiteY42" fmla="*/ 200688 h 322785"/>
                  <a:gd name="connsiteX43" fmla="*/ 37381 w 606368"/>
                  <a:gd name="connsiteY43" fmla="*/ 200688 h 322785"/>
                  <a:gd name="connsiteX44" fmla="*/ 46281 w 606368"/>
                  <a:gd name="connsiteY44" fmla="*/ 209574 h 322785"/>
                  <a:gd name="connsiteX45" fmla="*/ 37381 w 606368"/>
                  <a:gd name="connsiteY45" fmla="*/ 218460 h 322785"/>
                  <a:gd name="connsiteX46" fmla="*/ 27146 w 606368"/>
                  <a:gd name="connsiteY46" fmla="*/ 218460 h 322785"/>
                  <a:gd name="connsiteX47" fmla="*/ 21183 w 606368"/>
                  <a:gd name="connsiteY47" fmla="*/ 237921 h 322785"/>
                  <a:gd name="connsiteX48" fmla="*/ 21272 w 606368"/>
                  <a:gd name="connsiteY48" fmla="*/ 238365 h 322785"/>
                  <a:gd name="connsiteX49" fmla="*/ 21717 w 606368"/>
                  <a:gd name="connsiteY49" fmla="*/ 238632 h 322785"/>
                  <a:gd name="connsiteX50" fmla="*/ 47972 w 606368"/>
                  <a:gd name="connsiteY50" fmla="*/ 238632 h 322785"/>
                  <a:gd name="connsiteX51" fmla="*/ 122822 w 606368"/>
                  <a:gd name="connsiteY51" fmla="*/ 172251 h 322785"/>
                  <a:gd name="connsiteX52" fmla="*/ 197673 w 606368"/>
                  <a:gd name="connsiteY52" fmla="*/ 238632 h 322785"/>
                  <a:gd name="connsiteX53" fmla="*/ 208442 w 606368"/>
                  <a:gd name="connsiteY53" fmla="*/ 238632 h 322785"/>
                  <a:gd name="connsiteX54" fmla="*/ 194825 w 606368"/>
                  <a:gd name="connsiteY54" fmla="*/ 195089 h 322785"/>
                  <a:gd name="connsiteX55" fmla="*/ 198029 w 606368"/>
                  <a:gd name="connsiteY55" fmla="*/ 182915 h 322785"/>
                  <a:gd name="connsiteX56" fmla="*/ 210222 w 606368"/>
                  <a:gd name="connsiteY56" fmla="*/ 186203 h 322785"/>
                  <a:gd name="connsiteX57" fmla="*/ 226331 w 606368"/>
                  <a:gd name="connsiteY57" fmla="*/ 238632 h 322785"/>
                  <a:gd name="connsiteX58" fmla="*/ 380037 w 606368"/>
                  <a:gd name="connsiteY58" fmla="*/ 238632 h 322785"/>
                  <a:gd name="connsiteX59" fmla="*/ 390183 w 606368"/>
                  <a:gd name="connsiteY59" fmla="*/ 197933 h 322785"/>
                  <a:gd name="connsiteX60" fmla="*/ 401932 w 606368"/>
                  <a:gd name="connsiteY60" fmla="*/ 193401 h 322785"/>
                  <a:gd name="connsiteX61" fmla="*/ 406471 w 606368"/>
                  <a:gd name="connsiteY61" fmla="*/ 205131 h 322785"/>
                  <a:gd name="connsiteX62" fmla="*/ 397926 w 606368"/>
                  <a:gd name="connsiteY62" fmla="*/ 238632 h 322785"/>
                  <a:gd name="connsiteX63" fmla="*/ 418219 w 606368"/>
                  <a:gd name="connsiteY63" fmla="*/ 238632 h 322785"/>
                  <a:gd name="connsiteX64" fmla="*/ 493069 w 606368"/>
                  <a:gd name="connsiteY64" fmla="*/ 172251 h 322785"/>
                  <a:gd name="connsiteX65" fmla="*/ 567920 w 606368"/>
                  <a:gd name="connsiteY65" fmla="*/ 238632 h 322785"/>
                  <a:gd name="connsiteX66" fmla="*/ 579134 w 606368"/>
                  <a:gd name="connsiteY66" fmla="*/ 238632 h 322785"/>
                  <a:gd name="connsiteX67" fmla="*/ 579134 w 606368"/>
                  <a:gd name="connsiteY67" fmla="*/ 218460 h 322785"/>
                  <a:gd name="connsiteX68" fmla="*/ 578511 w 606368"/>
                  <a:gd name="connsiteY68" fmla="*/ 218460 h 322785"/>
                  <a:gd name="connsiteX69" fmla="*/ 569611 w 606368"/>
                  <a:gd name="connsiteY69" fmla="*/ 209574 h 322785"/>
                  <a:gd name="connsiteX70" fmla="*/ 578511 w 606368"/>
                  <a:gd name="connsiteY70" fmla="*/ 200688 h 322785"/>
                  <a:gd name="connsiteX71" fmla="*/ 579134 w 606368"/>
                  <a:gd name="connsiteY71" fmla="*/ 200688 h 322785"/>
                  <a:gd name="connsiteX72" fmla="*/ 579134 w 606368"/>
                  <a:gd name="connsiteY72" fmla="*/ 193223 h 322785"/>
                  <a:gd name="connsiteX73" fmla="*/ 562579 w 606368"/>
                  <a:gd name="connsiteY73" fmla="*/ 161588 h 322785"/>
                  <a:gd name="connsiteX74" fmla="*/ 502592 w 606368"/>
                  <a:gd name="connsiteY74" fmla="*/ 142660 h 322785"/>
                  <a:gd name="connsiteX75" fmla="*/ 422936 w 606368"/>
                  <a:gd name="connsiteY75" fmla="*/ 179183 h 322785"/>
                  <a:gd name="connsiteX76" fmla="*/ 410387 w 606368"/>
                  <a:gd name="connsiteY76" fmla="*/ 180071 h 322785"/>
                  <a:gd name="connsiteX77" fmla="*/ 409408 w 606368"/>
                  <a:gd name="connsiteY77" fmla="*/ 167542 h 322785"/>
                  <a:gd name="connsiteX78" fmla="*/ 502592 w 606368"/>
                  <a:gd name="connsiteY78" fmla="*/ 124888 h 322785"/>
                  <a:gd name="connsiteX79" fmla="*/ 523152 w 606368"/>
                  <a:gd name="connsiteY79" fmla="*/ 126665 h 322785"/>
                  <a:gd name="connsiteX80" fmla="*/ 388492 w 606368"/>
                  <a:gd name="connsiteY80" fmla="*/ 112536 h 322785"/>
                  <a:gd name="connsiteX81" fmla="*/ 285113 w 606368"/>
                  <a:gd name="connsiteY81" fmla="*/ 47623 h 322785"/>
                  <a:gd name="connsiteX82" fmla="*/ 160292 w 606368"/>
                  <a:gd name="connsiteY82" fmla="*/ 76902 h 322785"/>
                  <a:gd name="connsiteX83" fmla="*/ 143738 w 606368"/>
                  <a:gd name="connsiteY83" fmla="*/ 105249 h 322785"/>
                  <a:gd name="connsiteX84" fmla="*/ 147031 w 606368"/>
                  <a:gd name="connsiteY84" fmla="*/ 106582 h 322785"/>
                  <a:gd name="connsiteX85" fmla="*/ 338295 w 606368"/>
                  <a:gd name="connsiteY85" fmla="*/ 94319 h 322785"/>
                  <a:gd name="connsiteX86" fmla="*/ 321385 w 606368"/>
                  <a:gd name="connsiteY86" fmla="*/ 55841 h 322785"/>
                  <a:gd name="connsiteX87" fmla="*/ 313464 w 606368"/>
                  <a:gd name="connsiteY87" fmla="*/ 49976 h 322785"/>
                  <a:gd name="connsiteX88" fmla="*/ 285113 w 606368"/>
                  <a:gd name="connsiteY88" fmla="*/ 47623 h 322785"/>
                  <a:gd name="connsiteX89" fmla="*/ 371137 w 606368"/>
                  <a:gd name="connsiteY89" fmla="*/ 42689 h 322785"/>
                  <a:gd name="connsiteX90" fmla="*/ 369446 w 606368"/>
                  <a:gd name="connsiteY90" fmla="*/ 42867 h 322785"/>
                  <a:gd name="connsiteX91" fmla="*/ 365441 w 606368"/>
                  <a:gd name="connsiteY91" fmla="*/ 43311 h 322785"/>
                  <a:gd name="connsiteX92" fmla="*/ 390984 w 606368"/>
                  <a:gd name="connsiteY92" fmla="*/ 94763 h 322785"/>
                  <a:gd name="connsiteX93" fmla="*/ 404246 w 606368"/>
                  <a:gd name="connsiteY93" fmla="*/ 95118 h 322785"/>
                  <a:gd name="connsiteX94" fmla="*/ 245767 w 606368"/>
                  <a:gd name="connsiteY94" fmla="*/ 18174 h 322785"/>
                  <a:gd name="connsiteX95" fmla="*/ 145696 w 606368"/>
                  <a:gd name="connsiteY95" fmla="*/ 37535 h 322785"/>
                  <a:gd name="connsiteX96" fmla="*/ 58296 w 606368"/>
                  <a:gd name="connsiteY96" fmla="*/ 132085 h 322785"/>
                  <a:gd name="connsiteX97" fmla="*/ 113121 w 606368"/>
                  <a:gd name="connsiteY97" fmla="*/ 113158 h 322785"/>
                  <a:gd name="connsiteX98" fmla="*/ 126650 w 606368"/>
                  <a:gd name="connsiteY98" fmla="*/ 110225 h 322785"/>
                  <a:gd name="connsiteX99" fmla="*/ 148633 w 606368"/>
                  <a:gd name="connsiteY99" fmla="*/ 63483 h 322785"/>
                  <a:gd name="connsiteX100" fmla="*/ 239593 w 606368"/>
                  <a:gd name="connsiteY100" fmla="*/ 30693 h 322785"/>
                  <a:gd name="connsiteX101" fmla="*/ 315689 w 606368"/>
                  <a:gd name="connsiteY101" fmla="*/ 32292 h 322785"/>
                  <a:gd name="connsiteX102" fmla="*/ 337672 w 606368"/>
                  <a:gd name="connsiteY102" fmla="*/ 48732 h 322785"/>
                  <a:gd name="connsiteX103" fmla="*/ 357787 w 606368"/>
                  <a:gd name="connsiteY103" fmla="*/ 94319 h 322785"/>
                  <a:gd name="connsiteX104" fmla="*/ 370959 w 606368"/>
                  <a:gd name="connsiteY104" fmla="*/ 94496 h 322785"/>
                  <a:gd name="connsiteX105" fmla="*/ 345059 w 606368"/>
                  <a:gd name="connsiteY105" fmla="*/ 42245 h 322785"/>
                  <a:gd name="connsiteX106" fmla="*/ 348531 w 606368"/>
                  <a:gd name="connsiteY106" fmla="*/ 30604 h 322785"/>
                  <a:gd name="connsiteX107" fmla="*/ 357342 w 606368"/>
                  <a:gd name="connsiteY107" fmla="*/ 26961 h 322785"/>
                  <a:gd name="connsiteX108" fmla="*/ 344436 w 606368"/>
                  <a:gd name="connsiteY108" fmla="*/ 22340 h 322785"/>
                  <a:gd name="connsiteX109" fmla="*/ 245767 w 606368"/>
                  <a:gd name="connsiteY109" fmla="*/ 18174 h 322785"/>
                  <a:gd name="connsiteX110" fmla="*/ 262421 w 606368"/>
                  <a:gd name="connsiteY110" fmla="*/ 13 h 322785"/>
                  <a:gd name="connsiteX111" fmla="*/ 346662 w 606368"/>
                  <a:gd name="connsiteY111" fmla="*/ 4745 h 322785"/>
                  <a:gd name="connsiteX112" fmla="*/ 383508 w 606368"/>
                  <a:gd name="connsiteY112" fmla="*/ 28916 h 322785"/>
                  <a:gd name="connsiteX113" fmla="*/ 383686 w 606368"/>
                  <a:gd name="connsiteY113" fmla="*/ 29182 h 322785"/>
                  <a:gd name="connsiteX114" fmla="*/ 425784 w 606368"/>
                  <a:gd name="connsiteY114" fmla="*/ 95918 h 322785"/>
                  <a:gd name="connsiteX115" fmla="*/ 529916 w 606368"/>
                  <a:gd name="connsiteY115" fmla="*/ 110136 h 322785"/>
                  <a:gd name="connsiteX116" fmla="*/ 575218 w 606368"/>
                  <a:gd name="connsiteY116" fmla="*/ 146037 h 322785"/>
                  <a:gd name="connsiteX117" fmla="*/ 576286 w 606368"/>
                  <a:gd name="connsiteY117" fmla="*/ 147636 h 322785"/>
                  <a:gd name="connsiteX118" fmla="*/ 577710 w 606368"/>
                  <a:gd name="connsiteY118" fmla="*/ 150924 h 322785"/>
                  <a:gd name="connsiteX119" fmla="*/ 596934 w 606368"/>
                  <a:gd name="connsiteY119" fmla="*/ 193223 h 322785"/>
                  <a:gd name="connsiteX120" fmla="*/ 596934 w 606368"/>
                  <a:gd name="connsiteY120" fmla="*/ 200688 h 322785"/>
                  <a:gd name="connsiteX121" fmla="*/ 597468 w 606368"/>
                  <a:gd name="connsiteY121" fmla="*/ 200688 h 322785"/>
                  <a:gd name="connsiteX122" fmla="*/ 606368 w 606368"/>
                  <a:gd name="connsiteY122" fmla="*/ 209663 h 322785"/>
                  <a:gd name="connsiteX123" fmla="*/ 597468 w 606368"/>
                  <a:gd name="connsiteY123" fmla="*/ 218549 h 322785"/>
                  <a:gd name="connsiteX124" fmla="*/ 596934 w 606368"/>
                  <a:gd name="connsiteY124" fmla="*/ 218549 h 322785"/>
                  <a:gd name="connsiteX125" fmla="*/ 596934 w 606368"/>
                  <a:gd name="connsiteY125" fmla="*/ 247518 h 322785"/>
                  <a:gd name="connsiteX126" fmla="*/ 588034 w 606368"/>
                  <a:gd name="connsiteY126" fmla="*/ 256405 h 322785"/>
                  <a:gd name="connsiteX127" fmla="*/ 567920 w 606368"/>
                  <a:gd name="connsiteY127" fmla="*/ 256405 h 322785"/>
                  <a:gd name="connsiteX128" fmla="*/ 493069 w 606368"/>
                  <a:gd name="connsiteY128" fmla="*/ 322785 h 322785"/>
                  <a:gd name="connsiteX129" fmla="*/ 418219 w 606368"/>
                  <a:gd name="connsiteY129" fmla="*/ 256405 h 322785"/>
                  <a:gd name="connsiteX130" fmla="*/ 197673 w 606368"/>
                  <a:gd name="connsiteY130" fmla="*/ 256405 h 322785"/>
                  <a:gd name="connsiteX131" fmla="*/ 122822 w 606368"/>
                  <a:gd name="connsiteY131" fmla="*/ 322785 h 322785"/>
                  <a:gd name="connsiteX132" fmla="*/ 47972 w 606368"/>
                  <a:gd name="connsiteY132" fmla="*/ 256405 h 322785"/>
                  <a:gd name="connsiteX133" fmla="*/ 21717 w 606368"/>
                  <a:gd name="connsiteY133" fmla="*/ 256405 h 322785"/>
                  <a:gd name="connsiteX134" fmla="*/ 6942 w 606368"/>
                  <a:gd name="connsiteY134" fmla="*/ 248940 h 322785"/>
                  <a:gd name="connsiteX135" fmla="*/ 4183 w 606368"/>
                  <a:gd name="connsiteY135" fmla="*/ 232678 h 322785"/>
                  <a:gd name="connsiteX136" fmla="*/ 8544 w 606368"/>
                  <a:gd name="connsiteY136" fmla="*/ 218460 h 322785"/>
                  <a:gd name="connsiteX137" fmla="*/ 0 w 606368"/>
                  <a:gd name="connsiteY137" fmla="*/ 209663 h 322785"/>
                  <a:gd name="connsiteX138" fmla="*/ 8900 w 606368"/>
                  <a:gd name="connsiteY138" fmla="*/ 200776 h 322785"/>
                  <a:gd name="connsiteX139" fmla="*/ 13974 w 606368"/>
                  <a:gd name="connsiteY139" fmla="*/ 200776 h 322785"/>
                  <a:gd name="connsiteX140" fmla="*/ 23408 w 606368"/>
                  <a:gd name="connsiteY140" fmla="*/ 170119 h 322785"/>
                  <a:gd name="connsiteX141" fmla="*/ 25633 w 606368"/>
                  <a:gd name="connsiteY141" fmla="*/ 164254 h 322785"/>
                  <a:gd name="connsiteX142" fmla="*/ 137864 w 606368"/>
                  <a:gd name="connsiteY142" fmla="*/ 21540 h 322785"/>
                  <a:gd name="connsiteX143" fmla="*/ 262421 w 606368"/>
                  <a:gd name="connsiteY143" fmla="*/ 13 h 32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6368" h="322785">
                    <a:moveTo>
                      <a:pt x="493076" y="210163"/>
                    </a:moveTo>
                    <a:cubicBezTo>
                      <a:pt x="497969" y="210163"/>
                      <a:pt x="501972" y="214163"/>
                      <a:pt x="501972" y="219051"/>
                    </a:cubicBezTo>
                    <a:cubicBezTo>
                      <a:pt x="501972" y="223939"/>
                      <a:pt x="497969" y="227939"/>
                      <a:pt x="493076" y="227939"/>
                    </a:cubicBezTo>
                    <a:cubicBezTo>
                      <a:pt x="482311" y="227939"/>
                      <a:pt x="473504" y="236738"/>
                      <a:pt x="473504" y="247492"/>
                    </a:cubicBezTo>
                    <a:cubicBezTo>
                      <a:pt x="473504" y="258247"/>
                      <a:pt x="482311" y="267046"/>
                      <a:pt x="493076" y="267046"/>
                    </a:cubicBezTo>
                    <a:cubicBezTo>
                      <a:pt x="503840" y="267046"/>
                      <a:pt x="512648" y="258247"/>
                      <a:pt x="512648" y="247492"/>
                    </a:cubicBezTo>
                    <a:cubicBezTo>
                      <a:pt x="512648" y="242604"/>
                      <a:pt x="516651" y="238604"/>
                      <a:pt x="521544" y="238604"/>
                    </a:cubicBezTo>
                    <a:cubicBezTo>
                      <a:pt x="526437" y="238604"/>
                      <a:pt x="530440" y="242604"/>
                      <a:pt x="530440" y="247492"/>
                    </a:cubicBezTo>
                    <a:cubicBezTo>
                      <a:pt x="530440" y="268112"/>
                      <a:pt x="513715" y="284821"/>
                      <a:pt x="493076" y="284821"/>
                    </a:cubicBezTo>
                    <a:cubicBezTo>
                      <a:pt x="472436" y="284821"/>
                      <a:pt x="455711" y="268112"/>
                      <a:pt x="455711" y="247492"/>
                    </a:cubicBezTo>
                    <a:cubicBezTo>
                      <a:pt x="455711" y="226961"/>
                      <a:pt x="472436" y="210163"/>
                      <a:pt x="493076" y="210163"/>
                    </a:cubicBezTo>
                    <a:close/>
                    <a:moveTo>
                      <a:pt x="122820" y="210163"/>
                    </a:moveTo>
                    <a:cubicBezTo>
                      <a:pt x="127713" y="210163"/>
                      <a:pt x="131716" y="214163"/>
                      <a:pt x="131716" y="219051"/>
                    </a:cubicBezTo>
                    <a:cubicBezTo>
                      <a:pt x="131716" y="223939"/>
                      <a:pt x="127713" y="227939"/>
                      <a:pt x="122820" y="227939"/>
                    </a:cubicBezTo>
                    <a:cubicBezTo>
                      <a:pt x="112055" y="227939"/>
                      <a:pt x="103248" y="236738"/>
                      <a:pt x="103248" y="247492"/>
                    </a:cubicBezTo>
                    <a:cubicBezTo>
                      <a:pt x="103248" y="258247"/>
                      <a:pt x="112055" y="267046"/>
                      <a:pt x="122820" y="267046"/>
                    </a:cubicBezTo>
                    <a:cubicBezTo>
                      <a:pt x="133584" y="267046"/>
                      <a:pt x="142392" y="258247"/>
                      <a:pt x="142392" y="247492"/>
                    </a:cubicBezTo>
                    <a:cubicBezTo>
                      <a:pt x="142392" y="242604"/>
                      <a:pt x="146395" y="238604"/>
                      <a:pt x="151288" y="238604"/>
                    </a:cubicBezTo>
                    <a:cubicBezTo>
                      <a:pt x="156181" y="238604"/>
                      <a:pt x="160184" y="242604"/>
                      <a:pt x="160184" y="247492"/>
                    </a:cubicBezTo>
                    <a:cubicBezTo>
                      <a:pt x="160184" y="268112"/>
                      <a:pt x="143459" y="284821"/>
                      <a:pt x="122820" y="284821"/>
                    </a:cubicBezTo>
                    <a:cubicBezTo>
                      <a:pt x="102180" y="284821"/>
                      <a:pt x="85455" y="268112"/>
                      <a:pt x="85455" y="247492"/>
                    </a:cubicBezTo>
                    <a:cubicBezTo>
                      <a:pt x="85455" y="226961"/>
                      <a:pt x="102180" y="210163"/>
                      <a:pt x="122820" y="210163"/>
                    </a:cubicBezTo>
                    <a:close/>
                    <a:moveTo>
                      <a:pt x="493069" y="190024"/>
                    </a:moveTo>
                    <a:cubicBezTo>
                      <a:pt x="461296" y="190024"/>
                      <a:pt x="435485" y="215883"/>
                      <a:pt x="435485" y="247518"/>
                    </a:cubicBezTo>
                    <a:cubicBezTo>
                      <a:pt x="435485" y="279242"/>
                      <a:pt x="461296" y="305013"/>
                      <a:pt x="493069" y="305013"/>
                    </a:cubicBezTo>
                    <a:cubicBezTo>
                      <a:pt x="524754" y="305013"/>
                      <a:pt x="550564" y="279242"/>
                      <a:pt x="550653" y="247607"/>
                    </a:cubicBezTo>
                    <a:cubicBezTo>
                      <a:pt x="550653" y="247607"/>
                      <a:pt x="550653" y="247518"/>
                      <a:pt x="550653" y="247518"/>
                    </a:cubicBezTo>
                    <a:cubicBezTo>
                      <a:pt x="550564" y="215794"/>
                      <a:pt x="524754" y="190024"/>
                      <a:pt x="493069" y="190024"/>
                    </a:cubicBezTo>
                    <a:close/>
                    <a:moveTo>
                      <a:pt x="122822" y="190024"/>
                    </a:moveTo>
                    <a:cubicBezTo>
                      <a:pt x="91049" y="190024"/>
                      <a:pt x="65238" y="215883"/>
                      <a:pt x="65238" y="247518"/>
                    </a:cubicBezTo>
                    <a:cubicBezTo>
                      <a:pt x="65238" y="279242"/>
                      <a:pt x="91049" y="305013"/>
                      <a:pt x="122822" y="305013"/>
                    </a:cubicBezTo>
                    <a:cubicBezTo>
                      <a:pt x="154596" y="305013"/>
                      <a:pt x="180407" y="279242"/>
                      <a:pt x="180407" y="247518"/>
                    </a:cubicBezTo>
                    <a:cubicBezTo>
                      <a:pt x="180407" y="215883"/>
                      <a:pt x="154596" y="190024"/>
                      <a:pt x="122822" y="190024"/>
                    </a:cubicBezTo>
                    <a:close/>
                    <a:moveTo>
                      <a:pt x="388492" y="112536"/>
                    </a:moveTo>
                    <a:cubicBezTo>
                      <a:pt x="312218" y="111025"/>
                      <a:pt x="206751" y="112536"/>
                      <a:pt x="130032" y="127731"/>
                    </a:cubicBezTo>
                    <a:cubicBezTo>
                      <a:pt x="151659" y="132352"/>
                      <a:pt x="171684" y="142838"/>
                      <a:pt x="188061" y="158300"/>
                    </a:cubicBezTo>
                    <a:cubicBezTo>
                      <a:pt x="191710" y="161677"/>
                      <a:pt x="191799" y="167275"/>
                      <a:pt x="188506" y="170830"/>
                    </a:cubicBezTo>
                    <a:cubicBezTo>
                      <a:pt x="185124" y="174473"/>
                      <a:pt x="179427" y="174562"/>
                      <a:pt x="175867" y="171274"/>
                    </a:cubicBezTo>
                    <a:cubicBezTo>
                      <a:pt x="156287" y="152790"/>
                      <a:pt x="130744" y="142660"/>
                      <a:pt x="103865" y="142660"/>
                    </a:cubicBezTo>
                    <a:cubicBezTo>
                      <a:pt x="88557" y="142660"/>
                      <a:pt x="73872" y="145859"/>
                      <a:pt x="60165" y="152168"/>
                    </a:cubicBezTo>
                    <a:cubicBezTo>
                      <a:pt x="52244" y="155812"/>
                      <a:pt x="45836" y="162477"/>
                      <a:pt x="42187" y="170830"/>
                    </a:cubicBezTo>
                    <a:cubicBezTo>
                      <a:pt x="40674" y="175006"/>
                      <a:pt x="39250" y="179361"/>
                      <a:pt x="37826" y="183804"/>
                    </a:cubicBezTo>
                    <a:lnTo>
                      <a:pt x="32664" y="200688"/>
                    </a:lnTo>
                    <a:lnTo>
                      <a:pt x="37381" y="200688"/>
                    </a:lnTo>
                    <a:cubicBezTo>
                      <a:pt x="42276" y="200688"/>
                      <a:pt x="46281" y="204686"/>
                      <a:pt x="46281" y="209574"/>
                    </a:cubicBezTo>
                    <a:cubicBezTo>
                      <a:pt x="46281" y="214550"/>
                      <a:pt x="42276" y="218460"/>
                      <a:pt x="37381" y="218460"/>
                    </a:cubicBezTo>
                    <a:lnTo>
                      <a:pt x="27146" y="218460"/>
                    </a:lnTo>
                    <a:lnTo>
                      <a:pt x="21183" y="237921"/>
                    </a:lnTo>
                    <a:cubicBezTo>
                      <a:pt x="21183" y="238010"/>
                      <a:pt x="21094" y="238188"/>
                      <a:pt x="21272" y="238365"/>
                    </a:cubicBezTo>
                    <a:cubicBezTo>
                      <a:pt x="21450" y="238632"/>
                      <a:pt x="21628" y="238632"/>
                      <a:pt x="21717" y="238632"/>
                    </a:cubicBezTo>
                    <a:lnTo>
                      <a:pt x="47972" y="238632"/>
                    </a:lnTo>
                    <a:cubicBezTo>
                      <a:pt x="52422" y="201310"/>
                      <a:pt x="84285" y="172251"/>
                      <a:pt x="122822" y="172251"/>
                    </a:cubicBezTo>
                    <a:cubicBezTo>
                      <a:pt x="161360" y="172251"/>
                      <a:pt x="193223" y="201310"/>
                      <a:pt x="197673" y="238632"/>
                    </a:cubicBezTo>
                    <a:lnTo>
                      <a:pt x="208442" y="238632"/>
                    </a:lnTo>
                    <a:cubicBezTo>
                      <a:pt x="207196" y="223259"/>
                      <a:pt x="202479" y="208419"/>
                      <a:pt x="194825" y="195089"/>
                    </a:cubicBezTo>
                    <a:cubicBezTo>
                      <a:pt x="192333" y="190824"/>
                      <a:pt x="193757" y="185403"/>
                      <a:pt x="198029" y="182915"/>
                    </a:cubicBezTo>
                    <a:cubicBezTo>
                      <a:pt x="202301" y="180427"/>
                      <a:pt x="207730" y="181938"/>
                      <a:pt x="210222" y="186203"/>
                    </a:cubicBezTo>
                    <a:cubicBezTo>
                      <a:pt x="219478" y="202198"/>
                      <a:pt x="224996" y="220149"/>
                      <a:pt x="226331" y="238632"/>
                    </a:cubicBezTo>
                    <a:lnTo>
                      <a:pt x="380037" y="238632"/>
                    </a:lnTo>
                    <a:cubicBezTo>
                      <a:pt x="381105" y="224503"/>
                      <a:pt x="384487" y="210907"/>
                      <a:pt x="390183" y="197933"/>
                    </a:cubicBezTo>
                    <a:cubicBezTo>
                      <a:pt x="392230" y="193401"/>
                      <a:pt x="397481" y="191357"/>
                      <a:pt x="401932" y="193401"/>
                    </a:cubicBezTo>
                    <a:cubicBezTo>
                      <a:pt x="406471" y="195356"/>
                      <a:pt x="408518" y="200599"/>
                      <a:pt x="406471" y="205131"/>
                    </a:cubicBezTo>
                    <a:cubicBezTo>
                      <a:pt x="401754" y="215794"/>
                      <a:pt x="398905" y="226991"/>
                      <a:pt x="397926" y="238632"/>
                    </a:cubicBezTo>
                    <a:lnTo>
                      <a:pt x="418219" y="238632"/>
                    </a:lnTo>
                    <a:cubicBezTo>
                      <a:pt x="422669" y="201310"/>
                      <a:pt x="454531" y="172251"/>
                      <a:pt x="493069" y="172251"/>
                    </a:cubicBezTo>
                    <a:cubicBezTo>
                      <a:pt x="531607" y="172251"/>
                      <a:pt x="563469" y="201310"/>
                      <a:pt x="567920" y="238632"/>
                    </a:cubicBezTo>
                    <a:lnTo>
                      <a:pt x="579134" y="238632"/>
                    </a:lnTo>
                    <a:lnTo>
                      <a:pt x="579134" y="218460"/>
                    </a:lnTo>
                    <a:lnTo>
                      <a:pt x="578511" y="218460"/>
                    </a:lnTo>
                    <a:cubicBezTo>
                      <a:pt x="573616" y="218460"/>
                      <a:pt x="569611" y="214550"/>
                      <a:pt x="569611" y="209574"/>
                    </a:cubicBezTo>
                    <a:cubicBezTo>
                      <a:pt x="569611" y="204686"/>
                      <a:pt x="573616" y="200688"/>
                      <a:pt x="578511" y="200688"/>
                    </a:cubicBezTo>
                    <a:lnTo>
                      <a:pt x="579134" y="200688"/>
                    </a:lnTo>
                    <a:lnTo>
                      <a:pt x="579134" y="193223"/>
                    </a:lnTo>
                    <a:cubicBezTo>
                      <a:pt x="579134" y="180693"/>
                      <a:pt x="572904" y="168875"/>
                      <a:pt x="562579" y="161588"/>
                    </a:cubicBezTo>
                    <a:cubicBezTo>
                      <a:pt x="544957" y="149236"/>
                      <a:pt x="524131" y="142660"/>
                      <a:pt x="502592" y="142660"/>
                    </a:cubicBezTo>
                    <a:cubicBezTo>
                      <a:pt x="471976" y="142660"/>
                      <a:pt x="442961" y="155990"/>
                      <a:pt x="422936" y="179183"/>
                    </a:cubicBezTo>
                    <a:cubicBezTo>
                      <a:pt x="419732" y="182915"/>
                      <a:pt x="414125" y="183270"/>
                      <a:pt x="410387" y="180071"/>
                    </a:cubicBezTo>
                    <a:cubicBezTo>
                      <a:pt x="406649" y="176872"/>
                      <a:pt x="406204" y="171274"/>
                      <a:pt x="409408" y="167542"/>
                    </a:cubicBezTo>
                    <a:cubicBezTo>
                      <a:pt x="432815" y="140439"/>
                      <a:pt x="466725" y="124888"/>
                      <a:pt x="502592" y="124888"/>
                    </a:cubicBezTo>
                    <a:cubicBezTo>
                      <a:pt x="509534" y="124888"/>
                      <a:pt x="516388" y="125510"/>
                      <a:pt x="523152" y="126665"/>
                    </a:cubicBezTo>
                    <a:cubicBezTo>
                      <a:pt x="498053" y="118312"/>
                      <a:pt x="455154" y="113780"/>
                      <a:pt x="388492" y="112536"/>
                    </a:cubicBezTo>
                    <a:close/>
                    <a:moveTo>
                      <a:pt x="285113" y="47623"/>
                    </a:moveTo>
                    <a:cubicBezTo>
                      <a:pt x="248687" y="46011"/>
                      <a:pt x="192800" y="48910"/>
                      <a:pt x="160292" y="76902"/>
                    </a:cubicBezTo>
                    <a:cubicBezTo>
                      <a:pt x="147921" y="87565"/>
                      <a:pt x="142225" y="100806"/>
                      <a:pt x="143738" y="105249"/>
                    </a:cubicBezTo>
                    <a:cubicBezTo>
                      <a:pt x="144005" y="106137"/>
                      <a:pt x="145785" y="106493"/>
                      <a:pt x="147031" y="106582"/>
                    </a:cubicBezTo>
                    <a:cubicBezTo>
                      <a:pt x="197317" y="98495"/>
                      <a:pt x="261398" y="94408"/>
                      <a:pt x="338295" y="94319"/>
                    </a:cubicBezTo>
                    <a:lnTo>
                      <a:pt x="321385" y="55841"/>
                    </a:lnTo>
                    <a:cubicBezTo>
                      <a:pt x="319961" y="52642"/>
                      <a:pt x="316935" y="50420"/>
                      <a:pt x="313464" y="49976"/>
                    </a:cubicBezTo>
                    <a:cubicBezTo>
                      <a:pt x="307234" y="49199"/>
                      <a:pt x="297254" y="48160"/>
                      <a:pt x="285113" y="47623"/>
                    </a:cubicBezTo>
                    <a:close/>
                    <a:moveTo>
                      <a:pt x="371137" y="42689"/>
                    </a:moveTo>
                    <a:cubicBezTo>
                      <a:pt x="370603" y="42778"/>
                      <a:pt x="370069" y="42867"/>
                      <a:pt x="369446" y="42867"/>
                    </a:cubicBezTo>
                    <a:cubicBezTo>
                      <a:pt x="369446" y="42867"/>
                      <a:pt x="367755" y="42867"/>
                      <a:pt x="365441" y="43311"/>
                    </a:cubicBezTo>
                    <a:lnTo>
                      <a:pt x="390984" y="94763"/>
                    </a:lnTo>
                    <a:cubicBezTo>
                      <a:pt x="395523" y="94852"/>
                      <a:pt x="399973" y="94941"/>
                      <a:pt x="404246" y="95118"/>
                    </a:cubicBezTo>
                    <a:close/>
                    <a:moveTo>
                      <a:pt x="245767" y="18174"/>
                    </a:moveTo>
                    <a:cubicBezTo>
                      <a:pt x="208709" y="19607"/>
                      <a:pt x="171417" y="24961"/>
                      <a:pt x="145696" y="37535"/>
                    </a:cubicBezTo>
                    <a:cubicBezTo>
                      <a:pt x="119529" y="50332"/>
                      <a:pt x="85620" y="76902"/>
                      <a:pt x="58296" y="132085"/>
                    </a:cubicBezTo>
                    <a:cubicBezTo>
                      <a:pt x="66929" y="127198"/>
                      <a:pt x="83395" y="119911"/>
                      <a:pt x="113121" y="113158"/>
                    </a:cubicBezTo>
                    <a:cubicBezTo>
                      <a:pt x="117482" y="112091"/>
                      <a:pt x="122021" y="111203"/>
                      <a:pt x="126650" y="110225"/>
                    </a:cubicBezTo>
                    <a:cubicBezTo>
                      <a:pt x="122288" y="95741"/>
                      <a:pt x="134304" y="75835"/>
                      <a:pt x="148633" y="63483"/>
                    </a:cubicBezTo>
                    <a:cubicBezTo>
                      <a:pt x="169637" y="45355"/>
                      <a:pt x="200254" y="34336"/>
                      <a:pt x="239593" y="30693"/>
                    </a:cubicBezTo>
                    <a:cubicBezTo>
                      <a:pt x="271277" y="27760"/>
                      <a:pt x="300915" y="30426"/>
                      <a:pt x="315689" y="32292"/>
                    </a:cubicBezTo>
                    <a:cubicBezTo>
                      <a:pt x="325301" y="33536"/>
                      <a:pt x="333756" y="39846"/>
                      <a:pt x="337672" y="48732"/>
                    </a:cubicBezTo>
                    <a:lnTo>
                      <a:pt x="357787" y="94319"/>
                    </a:lnTo>
                    <a:cubicBezTo>
                      <a:pt x="362148" y="94319"/>
                      <a:pt x="366509" y="94408"/>
                      <a:pt x="370959" y="94496"/>
                    </a:cubicBezTo>
                    <a:lnTo>
                      <a:pt x="345059" y="42245"/>
                    </a:lnTo>
                    <a:cubicBezTo>
                      <a:pt x="343012" y="38068"/>
                      <a:pt x="344525" y="33003"/>
                      <a:pt x="348531" y="30604"/>
                    </a:cubicBezTo>
                    <a:cubicBezTo>
                      <a:pt x="351468" y="28916"/>
                      <a:pt x="354494" y="27760"/>
                      <a:pt x="357342" y="26961"/>
                    </a:cubicBezTo>
                    <a:cubicBezTo>
                      <a:pt x="353515" y="24384"/>
                      <a:pt x="349332" y="22962"/>
                      <a:pt x="344436" y="22340"/>
                    </a:cubicBezTo>
                    <a:cubicBezTo>
                      <a:pt x="319650" y="19230"/>
                      <a:pt x="282825" y="16741"/>
                      <a:pt x="245767" y="18174"/>
                    </a:cubicBezTo>
                    <a:close/>
                    <a:moveTo>
                      <a:pt x="262421" y="13"/>
                    </a:moveTo>
                    <a:cubicBezTo>
                      <a:pt x="304341" y="-254"/>
                      <a:pt x="339542" y="3856"/>
                      <a:pt x="346662" y="4745"/>
                    </a:cubicBezTo>
                    <a:cubicBezTo>
                      <a:pt x="366064" y="7144"/>
                      <a:pt x="376566" y="18874"/>
                      <a:pt x="383508" y="28916"/>
                    </a:cubicBezTo>
                    <a:cubicBezTo>
                      <a:pt x="383597" y="29004"/>
                      <a:pt x="383597" y="29093"/>
                      <a:pt x="383686" y="29182"/>
                    </a:cubicBezTo>
                    <a:lnTo>
                      <a:pt x="425784" y="95918"/>
                    </a:lnTo>
                    <a:cubicBezTo>
                      <a:pt x="475002" y="98051"/>
                      <a:pt x="507843" y="102583"/>
                      <a:pt x="529916" y="110136"/>
                    </a:cubicBezTo>
                    <a:cubicBezTo>
                      <a:pt x="556616" y="119289"/>
                      <a:pt x="565694" y="132263"/>
                      <a:pt x="575218" y="146037"/>
                    </a:cubicBezTo>
                    <a:lnTo>
                      <a:pt x="576286" y="147636"/>
                    </a:lnTo>
                    <a:cubicBezTo>
                      <a:pt x="576998" y="148703"/>
                      <a:pt x="577532" y="149769"/>
                      <a:pt x="577710" y="150924"/>
                    </a:cubicBezTo>
                    <a:cubicBezTo>
                      <a:pt x="589814" y="161588"/>
                      <a:pt x="596934" y="176961"/>
                      <a:pt x="596934" y="193223"/>
                    </a:cubicBezTo>
                    <a:lnTo>
                      <a:pt x="596934" y="200688"/>
                    </a:lnTo>
                    <a:lnTo>
                      <a:pt x="597468" y="200688"/>
                    </a:lnTo>
                    <a:cubicBezTo>
                      <a:pt x="602452" y="200688"/>
                      <a:pt x="606368" y="204686"/>
                      <a:pt x="606368" y="209663"/>
                    </a:cubicBezTo>
                    <a:cubicBezTo>
                      <a:pt x="606368" y="214550"/>
                      <a:pt x="602452" y="218549"/>
                      <a:pt x="597468" y="218549"/>
                    </a:cubicBezTo>
                    <a:lnTo>
                      <a:pt x="596934" y="218549"/>
                    </a:lnTo>
                    <a:lnTo>
                      <a:pt x="596934" y="247518"/>
                    </a:lnTo>
                    <a:cubicBezTo>
                      <a:pt x="596934" y="252406"/>
                      <a:pt x="592929" y="256405"/>
                      <a:pt x="588034" y="256405"/>
                    </a:cubicBezTo>
                    <a:lnTo>
                      <a:pt x="567920" y="256405"/>
                    </a:lnTo>
                    <a:cubicBezTo>
                      <a:pt x="563469" y="293727"/>
                      <a:pt x="531607" y="322785"/>
                      <a:pt x="493069" y="322785"/>
                    </a:cubicBezTo>
                    <a:cubicBezTo>
                      <a:pt x="454531" y="322785"/>
                      <a:pt x="422669" y="293727"/>
                      <a:pt x="418219" y="256405"/>
                    </a:cubicBezTo>
                    <a:lnTo>
                      <a:pt x="197673" y="256405"/>
                    </a:lnTo>
                    <a:cubicBezTo>
                      <a:pt x="193223" y="293727"/>
                      <a:pt x="161360" y="322785"/>
                      <a:pt x="122822" y="322785"/>
                    </a:cubicBezTo>
                    <a:cubicBezTo>
                      <a:pt x="84285" y="322785"/>
                      <a:pt x="52422" y="293727"/>
                      <a:pt x="47972" y="256405"/>
                    </a:cubicBezTo>
                    <a:lnTo>
                      <a:pt x="21717" y="256405"/>
                    </a:lnTo>
                    <a:cubicBezTo>
                      <a:pt x="15843" y="256405"/>
                      <a:pt x="10502" y="253739"/>
                      <a:pt x="6942" y="248940"/>
                    </a:cubicBezTo>
                    <a:cubicBezTo>
                      <a:pt x="3471" y="244230"/>
                      <a:pt x="2403" y="238277"/>
                      <a:pt x="4183" y="232678"/>
                    </a:cubicBezTo>
                    <a:lnTo>
                      <a:pt x="8544" y="218460"/>
                    </a:lnTo>
                    <a:cubicBezTo>
                      <a:pt x="3827" y="218282"/>
                      <a:pt x="0" y="214372"/>
                      <a:pt x="0" y="209663"/>
                    </a:cubicBezTo>
                    <a:cubicBezTo>
                      <a:pt x="0" y="204686"/>
                      <a:pt x="4005" y="200776"/>
                      <a:pt x="8900" y="200776"/>
                    </a:cubicBezTo>
                    <a:lnTo>
                      <a:pt x="13974" y="200776"/>
                    </a:lnTo>
                    <a:lnTo>
                      <a:pt x="23408" y="170119"/>
                    </a:lnTo>
                    <a:cubicBezTo>
                      <a:pt x="24031" y="168164"/>
                      <a:pt x="24832" y="166120"/>
                      <a:pt x="25633" y="164254"/>
                    </a:cubicBezTo>
                    <a:cubicBezTo>
                      <a:pt x="56427" y="76990"/>
                      <a:pt x="103242" y="38513"/>
                      <a:pt x="137864" y="21540"/>
                    </a:cubicBezTo>
                    <a:cubicBezTo>
                      <a:pt x="171862" y="4923"/>
                      <a:pt x="220502" y="280"/>
                      <a:pt x="262421" y="13"/>
                    </a:cubicBezTo>
                    <a:close/>
                  </a:path>
                </a:pathLst>
              </a:custGeom>
              <a:solidFill>
                <a:schemeClr val="bg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307" name="任意多边形: 形状 209"/>
              <p:cNvSpPr>
                <a:spLocks/>
              </p:cNvSpPr>
              <p:nvPr/>
            </p:nvSpPr>
            <p:spPr bwMode="auto">
              <a:xfrm>
                <a:off x="5322732" y="3637323"/>
                <a:ext cx="303171" cy="2809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chemeClr val="bg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sp>
            <p:nvSpPr>
              <p:cNvPr id="308" name="任意多边形: 形状 210"/>
              <p:cNvSpPr>
                <a:spLocks/>
              </p:cNvSpPr>
              <p:nvPr/>
            </p:nvSpPr>
            <p:spPr bwMode="auto">
              <a:xfrm>
                <a:off x="3214827" y="2818146"/>
                <a:ext cx="190692" cy="107943"/>
              </a:xfrm>
              <a:custGeom>
                <a:avLst/>
                <a:gdLst>
                  <a:gd name="connsiteX0" fmla="*/ 41704 w 608173"/>
                  <a:gd name="connsiteY0" fmla="*/ 319001 h 344263"/>
                  <a:gd name="connsiteX1" fmla="*/ 496145 w 608173"/>
                  <a:gd name="connsiteY1" fmla="*/ 319001 h 344263"/>
                  <a:gd name="connsiteX2" fmla="*/ 496145 w 608173"/>
                  <a:gd name="connsiteY2" fmla="*/ 344263 h 344263"/>
                  <a:gd name="connsiteX3" fmla="*/ 41704 w 608173"/>
                  <a:gd name="connsiteY3" fmla="*/ 344263 h 344263"/>
                  <a:gd name="connsiteX4" fmla="*/ 595179 w 608173"/>
                  <a:gd name="connsiteY4" fmla="*/ 298 h 344263"/>
                  <a:gd name="connsiteX5" fmla="*/ 607886 w 608173"/>
                  <a:gd name="connsiteY5" fmla="*/ 7524 h 344263"/>
                  <a:gd name="connsiteX6" fmla="*/ 572255 w 608173"/>
                  <a:gd name="connsiteY6" fmla="*/ 44041 h 344263"/>
                  <a:gd name="connsiteX7" fmla="*/ 519041 w 608173"/>
                  <a:gd name="connsiteY7" fmla="*/ 74581 h 344263"/>
                  <a:gd name="connsiteX8" fmla="*/ 518106 w 608173"/>
                  <a:gd name="connsiteY8" fmla="*/ 75235 h 344263"/>
                  <a:gd name="connsiteX9" fmla="*/ 400270 w 608173"/>
                  <a:gd name="connsiteY9" fmla="*/ 133325 h 344263"/>
                  <a:gd name="connsiteX10" fmla="*/ 303382 w 608173"/>
                  <a:gd name="connsiteY10" fmla="*/ 252963 h 344263"/>
                  <a:gd name="connsiteX11" fmla="*/ 242406 w 608173"/>
                  <a:gd name="connsiteY11" fmla="*/ 282942 h 344263"/>
                  <a:gd name="connsiteX12" fmla="*/ 285800 w 608173"/>
                  <a:gd name="connsiteY12" fmla="*/ 189735 h 344263"/>
                  <a:gd name="connsiteX13" fmla="*/ 196955 w 608173"/>
                  <a:gd name="connsiteY13" fmla="*/ 233537 h 344263"/>
                  <a:gd name="connsiteX14" fmla="*/ 194617 w 608173"/>
                  <a:gd name="connsiteY14" fmla="*/ 240261 h 344263"/>
                  <a:gd name="connsiteX15" fmla="*/ 194898 w 608173"/>
                  <a:gd name="connsiteY15" fmla="*/ 240821 h 344263"/>
                  <a:gd name="connsiteX16" fmla="*/ 192560 w 608173"/>
                  <a:gd name="connsiteY16" fmla="*/ 241942 h 344263"/>
                  <a:gd name="connsiteX17" fmla="*/ 192279 w 608173"/>
                  <a:gd name="connsiteY17" fmla="*/ 242129 h 344263"/>
                  <a:gd name="connsiteX18" fmla="*/ 132893 w 608173"/>
                  <a:gd name="connsiteY18" fmla="*/ 265197 h 344263"/>
                  <a:gd name="connsiteX19" fmla="*/ 132519 w 608173"/>
                  <a:gd name="connsiteY19" fmla="*/ 265384 h 344263"/>
                  <a:gd name="connsiteX20" fmla="*/ 132426 w 608173"/>
                  <a:gd name="connsiteY20" fmla="*/ 265290 h 344263"/>
                  <a:gd name="connsiteX21" fmla="*/ 107269 w 608173"/>
                  <a:gd name="connsiteY21" fmla="*/ 269213 h 344263"/>
                  <a:gd name="connsiteX22" fmla="*/ 92025 w 608173"/>
                  <a:gd name="connsiteY22" fmla="*/ 263142 h 344263"/>
                  <a:gd name="connsiteX23" fmla="*/ 102405 w 608173"/>
                  <a:gd name="connsiteY23" fmla="*/ 240728 h 344263"/>
                  <a:gd name="connsiteX24" fmla="*/ 87442 w 608173"/>
                  <a:gd name="connsiteY24" fmla="*/ 228400 h 344263"/>
                  <a:gd name="connsiteX25" fmla="*/ 65184 w 608173"/>
                  <a:gd name="connsiteY25" fmla="*/ 210188 h 344263"/>
                  <a:gd name="connsiteX26" fmla="*/ 60602 w 608173"/>
                  <a:gd name="connsiteY26" fmla="*/ 216072 h 344263"/>
                  <a:gd name="connsiteX27" fmla="*/ 26186 w 608173"/>
                  <a:gd name="connsiteY27" fmla="*/ 232976 h 344263"/>
                  <a:gd name="connsiteX28" fmla="*/ 41149 w 608173"/>
                  <a:gd name="connsiteY28" fmla="*/ 190389 h 344263"/>
                  <a:gd name="connsiteX29" fmla="*/ 4770 w 608173"/>
                  <a:gd name="connsiteY29" fmla="*/ 160410 h 344263"/>
                  <a:gd name="connsiteX30" fmla="*/ 0 w 608173"/>
                  <a:gd name="connsiteY30" fmla="*/ 155553 h 344263"/>
                  <a:gd name="connsiteX31" fmla="*/ 41897 w 608173"/>
                  <a:gd name="connsiteY31" fmla="*/ 134913 h 344263"/>
                  <a:gd name="connsiteX32" fmla="*/ 73414 w 608173"/>
                  <a:gd name="connsiteY32" fmla="*/ 144626 h 344263"/>
                  <a:gd name="connsiteX33" fmla="*/ 81176 w 608173"/>
                  <a:gd name="connsiteY33" fmla="*/ 142665 h 344263"/>
                  <a:gd name="connsiteX34" fmla="*/ 93334 w 608173"/>
                  <a:gd name="connsiteY34" fmla="*/ 150790 h 344263"/>
                  <a:gd name="connsiteX35" fmla="*/ 132145 w 608173"/>
                  <a:gd name="connsiteY35" fmla="*/ 162838 h 344263"/>
                  <a:gd name="connsiteX36" fmla="*/ 286829 w 608173"/>
                  <a:gd name="connsiteY36" fmla="*/ 86535 h 344263"/>
                  <a:gd name="connsiteX37" fmla="*/ 252694 w 608173"/>
                  <a:gd name="connsiteY37" fmla="*/ 63280 h 344263"/>
                  <a:gd name="connsiteX38" fmla="*/ 297677 w 608173"/>
                  <a:gd name="connsiteY38" fmla="*/ 41146 h 344263"/>
                  <a:gd name="connsiteX39" fmla="*/ 362581 w 608173"/>
                  <a:gd name="connsiteY39" fmla="*/ 49178 h 344263"/>
                  <a:gd name="connsiteX40" fmla="*/ 442354 w 608173"/>
                  <a:gd name="connsiteY40" fmla="*/ 9766 h 344263"/>
                  <a:gd name="connsiteX41" fmla="*/ 476209 w 608173"/>
                  <a:gd name="connsiteY41" fmla="*/ 520 h 344263"/>
                  <a:gd name="connsiteX42" fmla="*/ 465828 w 608173"/>
                  <a:gd name="connsiteY42" fmla="*/ 14529 h 344263"/>
                  <a:gd name="connsiteX43" fmla="*/ 499776 w 608173"/>
                  <a:gd name="connsiteY43" fmla="*/ 25923 h 344263"/>
                  <a:gd name="connsiteX44" fmla="*/ 522595 w 608173"/>
                  <a:gd name="connsiteY44" fmla="*/ 14716 h 344263"/>
                  <a:gd name="connsiteX45" fmla="*/ 529516 w 608173"/>
                  <a:gd name="connsiteY45" fmla="*/ 11260 h 344263"/>
                  <a:gd name="connsiteX46" fmla="*/ 535407 w 608173"/>
                  <a:gd name="connsiteY46" fmla="*/ 8925 h 344263"/>
                  <a:gd name="connsiteX47" fmla="*/ 542422 w 608173"/>
                  <a:gd name="connsiteY47" fmla="*/ 6871 h 344263"/>
                  <a:gd name="connsiteX48" fmla="*/ 553083 w 608173"/>
                  <a:gd name="connsiteY48" fmla="*/ 6310 h 344263"/>
                  <a:gd name="connsiteX49" fmla="*/ 595179 w 608173"/>
                  <a:gd name="connsiteY49" fmla="*/ 298 h 34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8173" h="344263">
                    <a:moveTo>
                      <a:pt x="41704" y="319001"/>
                    </a:moveTo>
                    <a:lnTo>
                      <a:pt x="496145" y="319001"/>
                    </a:lnTo>
                    <a:lnTo>
                      <a:pt x="496145" y="344263"/>
                    </a:lnTo>
                    <a:lnTo>
                      <a:pt x="41704" y="344263"/>
                    </a:lnTo>
                    <a:close/>
                    <a:moveTo>
                      <a:pt x="595179" y="298"/>
                    </a:moveTo>
                    <a:cubicBezTo>
                      <a:pt x="603444" y="1267"/>
                      <a:pt x="606810" y="4442"/>
                      <a:pt x="607886" y="7524"/>
                    </a:cubicBezTo>
                    <a:cubicBezTo>
                      <a:pt x="607886" y="7524"/>
                      <a:pt x="613778" y="20413"/>
                      <a:pt x="572255" y="44041"/>
                    </a:cubicBezTo>
                    <a:cubicBezTo>
                      <a:pt x="538307" y="63374"/>
                      <a:pt x="536249" y="65709"/>
                      <a:pt x="519041" y="74581"/>
                    </a:cubicBezTo>
                    <a:cubicBezTo>
                      <a:pt x="518761" y="74768"/>
                      <a:pt x="518387" y="75048"/>
                      <a:pt x="518106" y="75235"/>
                    </a:cubicBezTo>
                    <a:lnTo>
                      <a:pt x="400270" y="133325"/>
                    </a:lnTo>
                    <a:lnTo>
                      <a:pt x="303382" y="252963"/>
                    </a:lnTo>
                    <a:lnTo>
                      <a:pt x="242406" y="282942"/>
                    </a:lnTo>
                    <a:lnTo>
                      <a:pt x="285800" y="189735"/>
                    </a:lnTo>
                    <a:lnTo>
                      <a:pt x="196955" y="233537"/>
                    </a:lnTo>
                    <a:cubicBezTo>
                      <a:pt x="196768" y="236339"/>
                      <a:pt x="195926" y="238673"/>
                      <a:pt x="194617" y="240261"/>
                    </a:cubicBezTo>
                    <a:lnTo>
                      <a:pt x="194898" y="240821"/>
                    </a:lnTo>
                    <a:lnTo>
                      <a:pt x="192560" y="241942"/>
                    </a:lnTo>
                    <a:cubicBezTo>
                      <a:pt x="192466" y="242036"/>
                      <a:pt x="192373" y="242036"/>
                      <a:pt x="192279" y="242129"/>
                    </a:cubicBezTo>
                    <a:cubicBezTo>
                      <a:pt x="170863" y="252682"/>
                      <a:pt x="150008" y="260714"/>
                      <a:pt x="132893" y="265197"/>
                    </a:cubicBezTo>
                    <a:lnTo>
                      <a:pt x="132519" y="265384"/>
                    </a:lnTo>
                    <a:lnTo>
                      <a:pt x="132426" y="265290"/>
                    </a:lnTo>
                    <a:cubicBezTo>
                      <a:pt x="122606" y="267812"/>
                      <a:pt x="114002" y="269213"/>
                      <a:pt x="107269" y="269213"/>
                    </a:cubicBezTo>
                    <a:cubicBezTo>
                      <a:pt x="99132" y="269213"/>
                      <a:pt x="94082" y="267158"/>
                      <a:pt x="92025" y="263142"/>
                    </a:cubicBezTo>
                    <a:cubicBezTo>
                      <a:pt x="89219" y="257445"/>
                      <a:pt x="93614" y="249507"/>
                      <a:pt x="102405" y="240728"/>
                    </a:cubicBezTo>
                    <a:lnTo>
                      <a:pt x="87442" y="228400"/>
                    </a:lnTo>
                    <a:lnTo>
                      <a:pt x="65184" y="210188"/>
                    </a:lnTo>
                    <a:lnTo>
                      <a:pt x="60602" y="216072"/>
                    </a:lnTo>
                    <a:lnTo>
                      <a:pt x="26186" y="232976"/>
                    </a:lnTo>
                    <a:lnTo>
                      <a:pt x="41149" y="190389"/>
                    </a:lnTo>
                    <a:lnTo>
                      <a:pt x="4770" y="160410"/>
                    </a:lnTo>
                    <a:lnTo>
                      <a:pt x="0" y="155553"/>
                    </a:lnTo>
                    <a:lnTo>
                      <a:pt x="41897" y="134913"/>
                    </a:lnTo>
                    <a:lnTo>
                      <a:pt x="73414" y="144626"/>
                    </a:lnTo>
                    <a:lnTo>
                      <a:pt x="81176" y="142665"/>
                    </a:lnTo>
                    <a:lnTo>
                      <a:pt x="93334" y="150790"/>
                    </a:lnTo>
                    <a:lnTo>
                      <a:pt x="132145" y="162838"/>
                    </a:lnTo>
                    <a:lnTo>
                      <a:pt x="286829" y="86535"/>
                    </a:lnTo>
                    <a:lnTo>
                      <a:pt x="252694" y="63280"/>
                    </a:lnTo>
                    <a:lnTo>
                      <a:pt x="297677" y="41146"/>
                    </a:lnTo>
                    <a:lnTo>
                      <a:pt x="362581" y="49178"/>
                    </a:lnTo>
                    <a:lnTo>
                      <a:pt x="442354" y="9766"/>
                    </a:lnTo>
                    <a:cubicBezTo>
                      <a:pt x="450210" y="5937"/>
                      <a:pt x="462742" y="2481"/>
                      <a:pt x="476209" y="520"/>
                    </a:cubicBezTo>
                    <a:cubicBezTo>
                      <a:pt x="468166" y="3602"/>
                      <a:pt x="462368" y="7338"/>
                      <a:pt x="465828" y="14529"/>
                    </a:cubicBezTo>
                    <a:cubicBezTo>
                      <a:pt x="472094" y="27044"/>
                      <a:pt x="487244" y="32180"/>
                      <a:pt x="499776" y="25923"/>
                    </a:cubicBezTo>
                    <a:lnTo>
                      <a:pt x="522595" y="14716"/>
                    </a:lnTo>
                    <a:lnTo>
                      <a:pt x="529516" y="11260"/>
                    </a:lnTo>
                    <a:cubicBezTo>
                      <a:pt x="531480" y="10326"/>
                      <a:pt x="533444" y="9579"/>
                      <a:pt x="535407" y="8925"/>
                    </a:cubicBezTo>
                    <a:cubicBezTo>
                      <a:pt x="537839" y="8085"/>
                      <a:pt x="540271" y="7431"/>
                      <a:pt x="542422" y="6871"/>
                    </a:cubicBezTo>
                    <a:cubicBezTo>
                      <a:pt x="546069" y="7151"/>
                      <a:pt x="549903" y="7151"/>
                      <a:pt x="553083" y="6310"/>
                    </a:cubicBezTo>
                    <a:cubicBezTo>
                      <a:pt x="573751" y="567"/>
                      <a:pt x="586914" y="-671"/>
                      <a:pt x="595179" y="298"/>
                    </a:cubicBezTo>
                    <a:close/>
                  </a:path>
                </a:pathLst>
              </a:custGeom>
              <a:solidFill>
                <a:schemeClr val="bg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p>
            </p:txBody>
          </p:sp>
        </p:grpSp>
      </p:grpSp>
      <p:sp>
        <p:nvSpPr>
          <p:cNvPr id="2" name="标题 1"/>
          <p:cNvSpPr>
            <a:spLocks noGrp="1"/>
          </p:cNvSpPr>
          <p:nvPr>
            <p:ph type="title"/>
          </p:nvPr>
        </p:nvSpPr>
        <p:spPr/>
        <p:txBody>
          <a:bodyPr/>
          <a:lstStyle/>
          <a:p>
            <a:r>
              <a:rPr lang="zh-CN" altLang="en-US" dirty="0">
                <a:cs typeface="+mn-ea"/>
                <a:sym typeface="+mn-lt"/>
              </a:rPr>
              <a:t>软件规模越来越大</a:t>
            </a:r>
            <a:endParaRPr lang="zh-CN" altLang="en-US" dirty="0"/>
          </a:p>
        </p:txBody>
      </p:sp>
      <p:sp>
        <p:nvSpPr>
          <p:cNvPr id="6" name="矩形 5"/>
          <p:cNvSpPr/>
          <p:nvPr/>
        </p:nvSpPr>
        <p:spPr>
          <a:xfrm>
            <a:off x="686062" y="5693191"/>
            <a:ext cx="10850563" cy="400110"/>
          </a:xfrm>
          <a:prstGeom prst="rect">
            <a:avLst/>
          </a:prstGeom>
        </p:spPr>
        <p:txBody>
          <a:bodyPr wrap="square">
            <a:spAutoFit/>
          </a:bodyPr>
          <a:lstStyle/>
          <a:p>
            <a:r>
              <a:rPr lang="zh-CN" altLang="en-US" sz="2000" dirty="0">
                <a:cs typeface="+mn-ea"/>
                <a:sym typeface="+mn-lt"/>
              </a:rPr>
              <a:t>应用软件系统也越来越复杂，规模迅速增长，动辄数百万行代码已是常见现象（谷歌：</a:t>
            </a:r>
            <a:r>
              <a:rPr lang="en-US" altLang="zh-CN" sz="2000" dirty="0">
                <a:cs typeface="+mn-ea"/>
                <a:sym typeface="+mn-lt"/>
              </a:rPr>
              <a:t>20</a:t>
            </a:r>
            <a:r>
              <a:rPr lang="zh-CN" altLang="en-US" sz="2000" dirty="0">
                <a:cs typeface="+mn-ea"/>
                <a:sym typeface="+mn-lt"/>
              </a:rPr>
              <a:t>亿行）</a:t>
            </a:r>
            <a:endParaRPr lang="en-US" altLang="zh-CN" sz="2000" dirty="0">
              <a:cs typeface="+mn-ea"/>
              <a:sym typeface="+mn-lt"/>
            </a:endParaRPr>
          </a:p>
        </p:txBody>
      </p:sp>
    </p:spTree>
    <p:extLst>
      <p:ext uri="{BB962C8B-B14F-4D97-AF65-F5344CB8AC3E}">
        <p14:creationId xmlns:p14="http://schemas.microsoft.com/office/powerpoint/2010/main" val="266003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dirty="0">
                <a:latin typeface="+mn-lt"/>
                <a:ea typeface="+mn-ea"/>
                <a:cs typeface="+mn-ea"/>
                <a:sym typeface="+mn-lt"/>
              </a:rPr>
              <a:t>为什么软件发展如此之快？</a:t>
            </a:r>
          </a:p>
        </p:txBody>
      </p:sp>
      <p:grpSp>
        <p:nvGrpSpPr>
          <p:cNvPr id="53" name="组合 52"/>
          <p:cNvGrpSpPr/>
          <p:nvPr/>
        </p:nvGrpSpPr>
        <p:grpSpPr>
          <a:xfrm>
            <a:off x="4084998" y="1787204"/>
            <a:ext cx="4022004" cy="3283592"/>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37069 w 2555918"/>
                  <a:gd name="connsiteY0" fmla="*/ 0 h 528004"/>
                  <a:gd name="connsiteX1" fmla="*/ 2225148 w 2555918"/>
                  <a:gd name="connsiteY1" fmla="*/ 1873 h 528004"/>
                  <a:gd name="connsiteX2" fmla="*/ 2555918 w 2555918"/>
                  <a:gd name="connsiteY2" fmla="*/ 528004 h 528004"/>
                  <a:gd name="connsiteX3" fmla="*/ 0 w 2555918"/>
                  <a:gd name="connsiteY3" fmla="*/ 521207 h 528004"/>
                  <a:gd name="connsiteX4" fmla="*/ 337069 w 2555918"/>
                  <a:gd name="connsiteY4" fmla="*/ 0 h 528004"/>
                  <a:gd name="connsiteX0" fmla="*/ 327265 w 2546114"/>
                  <a:gd name="connsiteY0" fmla="*/ 0 h 528004"/>
                  <a:gd name="connsiteX1" fmla="*/ 2215344 w 2546114"/>
                  <a:gd name="connsiteY1" fmla="*/ 1873 h 528004"/>
                  <a:gd name="connsiteX2" fmla="*/ 2546114 w 2546114"/>
                  <a:gd name="connsiteY2" fmla="*/ 528004 h 528004"/>
                  <a:gd name="connsiteX3" fmla="*/ 0 w 2546114"/>
                  <a:gd name="connsiteY3" fmla="*/ 520226 h 528004"/>
                  <a:gd name="connsiteX4" fmla="*/ 327265 w 2546114"/>
                  <a:gd name="connsiteY4" fmla="*/ 0 h 528004"/>
                  <a:gd name="connsiteX0" fmla="*/ 322366 w 2541215"/>
                  <a:gd name="connsiteY0" fmla="*/ 0 h 528004"/>
                  <a:gd name="connsiteX1" fmla="*/ 2210445 w 2541215"/>
                  <a:gd name="connsiteY1" fmla="*/ 1873 h 528004"/>
                  <a:gd name="connsiteX2" fmla="*/ 2541215 w 2541215"/>
                  <a:gd name="connsiteY2" fmla="*/ 528004 h 528004"/>
                  <a:gd name="connsiteX3" fmla="*/ 0 w 2541215"/>
                  <a:gd name="connsiteY3" fmla="*/ 522206 h 528004"/>
                  <a:gd name="connsiteX4" fmla="*/ 322366 w 2541215"/>
                  <a:gd name="connsiteY4" fmla="*/ 0 h 528004"/>
                  <a:gd name="connsiteX0" fmla="*/ 322366 w 2541215"/>
                  <a:gd name="connsiteY0" fmla="*/ 0 h 528004"/>
                  <a:gd name="connsiteX1" fmla="*/ 2179816 w 2541215"/>
                  <a:gd name="connsiteY1" fmla="*/ 1848 h 528004"/>
                  <a:gd name="connsiteX2" fmla="*/ 2541215 w 2541215"/>
                  <a:gd name="connsiteY2" fmla="*/ 528004 h 528004"/>
                  <a:gd name="connsiteX3" fmla="*/ 0 w 2541215"/>
                  <a:gd name="connsiteY3" fmla="*/ 522206 h 528004"/>
                  <a:gd name="connsiteX4" fmla="*/ 322366 w 2541215"/>
                  <a:gd name="connsiteY4" fmla="*/ 0 h 528004"/>
                  <a:gd name="connsiteX0" fmla="*/ 322366 w 2555935"/>
                  <a:gd name="connsiteY0" fmla="*/ 0 h 522206"/>
                  <a:gd name="connsiteX1" fmla="*/ 2179816 w 2555935"/>
                  <a:gd name="connsiteY1" fmla="*/ 1848 h 522206"/>
                  <a:gd name="connsiteX2" fmla="*/ 2555935 w 2555935"/>
                  <a:gd name="connsiteY2" fmla="*/ 514180 h 522206"/>
                  <a:gd name="connsiteX3" fmla="*/ 0 w 2555935"/>
                  <a:gd name="connsiteY3" fmla="*/ 522206 h 522206"/>
                  <a:gd name="connsiteX4" fmla="*/ 322366 w 2555935"/>
                  <a:gd name="connsiteY4" fmla="*/ 0 h 522206"/>
                  <a:gd name="connsiteX0" fmla="*/ 322366 w 2555935"/>
                  <a:gd name="connsiteY0" fmla="*/ 0 h 522206"/>
                  <a:gd name="connsiteX1" fmla="*/ 2183493 w 2555935"/>
                  <a:gd name="connsiteY1" fmla="*/ 862 h 522206"/>
                  <a:gd name="connsiteX2" fmla="*/ 2555935 w 2555935"/>
                  <a:gd name="connsiteY2" fmla="*/ 514180 h 522206"/>
                  <a:gd name="connsiteX3" fmla="*/ 0 w 2555935"/>
                  <a:gd name="connsiteY3" fmla="*/ 522206 h 522206"/>
                  <a:gd name="connsiteX4" fmla="*/ 322366 w 2555935"/>
                  <a:gd name="connsiteY4" fmla="*/ 0 h 522206"/>
                  <a:gd name="connsiteX0" fmla="*/ 322366 w 2559599"/>
                  <a:gd name="connsiteY0" fmla="*/ 0 h 523253"/>
                  <a:gd name="connsiteX1" fmla="*/ 2183493 w 2559599"/>
                  <a:gd name="connsiteY1" fmla="*/ 862 h 523253"/>
                  <a:gd name="connsiteX2" fmla="*/ 2559599 w 2559599"/>
                  <a:gd name="connsiteY2" fmla="*/ 523253 h 523253"/>
                  <a:gd name="connsiteX3" fmla="*/ 0 w 2559599"/>
                  <a:gd name="connsiteY3" fmla="*/ 522206 h 523253"/>
                  <a:gd name="connsiteX4" fmla="*/ 322366 w 2559599"/>
                  <a:gd name="connsiteY4" fmla="*/ 0 h 523253"/>
                  <a:gd name="connsiteX0" fmla="*/ 322366 w 2548575"/>
                  <a:gd name="connsiteY0" fmla="*/ 0 h 522206"/>
                  <a:gd name="connsiteX1" fmla="*/ 2183493 w 2548575"/>
                  <a:gd name="connsiteY1" fmla="*/ 862 h 522206"/>
                  <a:gd name="connsiteX2" fmla="*/ 2548575 w 2548575"/>
                  <a:gd name="connsiteY2" fmla="*/ 521228 h 522206"/>
                  <a:gd name="connsiteX3" fmla="*/ 0 w 2548575"/>
                  <a:gd name="connsiteY3" fmla="*/ 522206 h 522206"/>
                  <a:gd name="connsiteX4" fmla="*/ 322366 w 2548575"/>
                  <a:gd name="connsiteY4" fmla="*/ 0 h 522206"/>
                  <a:gd name="connsiteX0" fmla="*/ 322366 w 2552247"/>
                  <a:gd name="connsiteY0" fmla="*/ 0 h 525262"/>
                  <a:gd name="connsiteX1" fmla="*/ 2183493 w 2552247"/>
                  <a:gd name="connsiteY1" fmla="*/ 862 h 525262"/>
                  <a:gd name="connsiteX2" fmla="*/ 2552247 w 2552247"/>
                  <a:gd name="connsiteY2" fmla="*/ 525262 h 525262"/>
                  <a:gd name="connsiteX3" fmla="*/ 0 w 2552247"/>
                  <a:gd name="connsiteY3" fmla="*/ 522206 h 525262"/>
                  <a:gd name="connsiteX4" fmla="*/ 322366 w 2552247"/>
                  <a:gd name="connsiteY4" fmla="*/ 0 h 525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73821 w 2555918"/>
                  <a:gd name="connsiteY0" fmla="*/ 3173 h 526205"/>
                  <a:gd name="connsiteX1" fmla="*/ 2233316 w 2555918"/>
                  <a:gd name="connsiteY1" fmla="*/ 0 h 526205"/>
                  <a:gd name="connsiteX2" fmla="*/ 2555918 w 2555918"/>
                  <a:gd name="connsiteY2" fmla="*/ 526205 h 526205"/>
                  <a:gd name="connsiteX3" fmla="*/ 0 w 2555918"/>
                  <a:gd name="connsiteY3" fmla="*/ 519408 h 526205"/>
                  <a:gd name="connsiteX4" fmla="*/ 373821 w 2555918"/>
                  <a:gd name="connsiteY4" fmla="*/ 3173 h 526205"/>
                  <a:gd name="connsiteX0" fmla="*/ 373821 w 2612907"/>
                  <a:gd name="connsiteY0" fmla="*/ 3173 h 519408"/>
                  <a:gd name="connsiteX1" fmla="*/ 2233316 w 2612907"/>
                  <a:gd name="connsiteY1" fmla="*/ 0 h 519408"/>
                  <a:gd name="connsiteX2" fmla="*/ 2612907 w 2612907"/>
                  <a:gd name="connsiteY2" fmla="*/ 512510 h 519408"/>
                  <a:gd name="connsiteX3" fmla="*/ 0 w 2612907"/>
                  <a:gd name="connsiteY3" fmla="*/ 519408 h 519408"/>
                  <a:gd name="connsiteX4" fmla="*/ 373821 w 2612907"/>
                  <a:gd name="connsiteY4" fmla="*/ 3173 h 519408"/>
                  <a:gd name="connsiteX0" fmla="*/ 313180 w 2552266"/>
                  <a:gd name="connsiteY0" fmla="*/ 3173 h 533354"/>
                  <a:gd name="connsiteX1" fmla="*/ 2172675 w 2552266"/>
                  <a:gd name="connsiteY1" fmla="*/ 0 h 533354"/>
                  <a:gd name="connsiteX2" fmla="*/ 2552266 w 2552266"/>
                  <a:gd name="connsiteY2" fmla="*/ 512510 h 533354"/>
                  <a:gd name="connsiteX3" fmla="*/ 0 w 2552266"/>
                  <a:gd name="connsiteY3" fmla="*/ 533354 h 533354"/>
                  <a:gd name="connsiteX4" fmla="*/ 313180 w 2552266"/>
                  <a:gd name="connsiteY4" fmla="*/ 3173 h 533354"/>
                  <a:gd name="connsiteX0" fmla="*/ 327827 w 2566913"/>
                  <a:gd name="connsiteY0" fmla="*/ 3173 h 537441"/>
                  <a:gd name="connsiteX1" fmla="*/ 2187322 w 2566913"/>
                  <a:gd name="connsiteY1" fmla="*/ 0 h 537441"/>
                  <a:gd name="connsiteX2" fmla="*/ 2566913 w 2566913"/>
                  <a:gd name="connsiteY2" fmla="*/ 512510 h 537441"/>
                  <a:gd name="connsiteX3" fmla="*/ 0 w 2566913"/>
                  <a:gd name="connsiteY3" fmla="*/ 537441 h 537441"/>
                  <a:gd name="connsiteX4" fmla="*/ 327827 w 2566913"/>
                  <a:gd name="connsiteY4" fmla="*/ 3173 h 537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73821 w 2555918"/>
                  <a:gd name="connsiteY0" fmla="*/ 3173 h 526205"/>
                  <a:gd name="connsiteX1" fmla="*/ 2233316 w 2555918"/>
                  <a:gd name="connsiteY1" fmla="*/ 0 h 526205"/>
                  <a:gd name="connsiteX2" fmla="*/ 2555918 w 2555918"/>
                  <a:gd name="connsiteY2" fmla="*/ 526205 h 526205"/>
                  <a:gd name="connsiteX3" fmla="*/ 0 w 2555918"/>
                  <a:gd name="connsiteY3" fmla="*/ 519408 h 526205"/>
                  <a:gd name="connsiteX4" fmla="*/ 373821 w 2555918"/>
                  <a:gd name="connsiteY4" fmla="*/ 3173 h 526205"/>
                  <a:gd name="connsiteX0" fmla="*/ 373821 w 2612907"/>
                  <a:gd name="connsiteY0" fmla="*/ 3173 h 519408"/>
                  <a:gd name="connsiteX1" fmla="*/ 2233316 w 2612907"/>
                  <a:gd name="connsiteY1" fmla="*/ 0 h 519408"/>
                  <a:gd name="connsiteX2" fmla="*/ 2612907 w 2612907"/>
                  <a:gd name="connsiteY2" fmla="*/ 512510 h 519408"/>
                  <a:gd name="connsiteX3" fmla="*/ 0 w 2612907"/>
                  <a:gd name="connsiteY3" fmla="*/ 519408 h 519408"/>
                  <a:gd name="connsiteX4" fmla="*/ 373821 w 2612907"/>
                  <a:gd name="connsiteY4" fmla="*/ 3173 h 519408"/>
                  <a:gd name="connsiteX0" fmla="*/ 313180 w 2552266"/>
                  <a:gd name="connsiteY0" fmla="*/ 3173 h 533354"/>
                  <a:gd name="connsiteX1" fmla="*/ 2172675 w 2552266"/>
                  <a:gd name="connsiteY1" fmla="*/ 0 h 533354"/>
                  <a:gd name="connsiteX2" fmla="*/ 2552266 w 2552266"/>
                  <a:gd name="connsiteY2" fmla="*/ 512510 h 533354"/>
                  <a:gd name="connsiteX3" fmla="*/ 0 w 2552266"/>
                  <a:gd name="connsiteY3" fmla="*/ 533354 h 533354"/>
                  <a:gd name="connsiteX4" fmla="*/ 313180 w 2552266"/>
                  <a:gd name="connsiteY4" fmla="*/ 3173 h 533354"/>
                  <a:gd name="connsiteX0" fmla="*/ 327827 w 2566913"/>
                  <a:gd name="connsiteY0" fmla="*/ 3173 h 537441"/>
                  <a:gd name="connsiteX1" fmla="*/ 2187322 w 2566913"/>
                  <a:gd name="connsiteY1" fmla="*/ 0 h 537441"/>
                  <a:gd name="connsiteX2" fmla="*/ 2566913 w 2566913"/>
                  <a:gd name="connsiteY2" fmla="*/ 512510 h 537441"/>
                  <a:gd name="connsiteX3" fmla="*/ 0 w 2566913"/>
                  <a:gd name="connsiteY3" fmla="*/ 537441 h 537441"/>
                  <a:gd name="connsiteX4" fmla="*/ 327827 w 2566913"/>
                  <a:gd name="connsiteY4" fmla="*/ 3173 h 537441"/>
                  <a:gd name="connsiteX0" fmla="*/ 327827 w 2566913"/>
                  <a:gd name="connsiteY0" fmla="*/ 23014 h 557282"/>
                  <a:gd name="connsiteX1" fmla="*/ 2193063 w 2566913"/>
                  <a:gd name="connsiteY1" fmla="*/ 0 h 557282"/>
                  <a:gd name="connsiteX2" fmla="*/ 2566913 w 2566913"/>
                  <a:gd name="connsiteY2" fmla="*/ 532351 h 557282"/>
                  <a:gd name="connsiteX3" fmla="*/ 0 w 2566913"/>
                  <a:gd name="connsiteY3" fmla="*/ 557282 h 557282"/>
                  <a:gd name="connsiteX4" fmla="*/ 327827 w 2566913"/>
                  <a:gd name="connsiteY4" fmla="*/ 23014 h 557282"/>
                  <a:gd name="connsiteX0" fmla="*/ 327827 w 2511110"/>
                  <a:gd name="connsiteY0" fmla="*/ 23014 h 557282"/>
                  <a:gd name="connsiteX1" fmla="*/ 2193063 w 2511110"/>
                  <a:gd name="connsiteY1" fmla="*/ 0 h 557282"/>
                  <a:gd name="connsiteX2" fmla="*/ 2511110 w 2511110"/>
                  <a:gd name="connsiteY2" fmla="*/ 498464 h 557282"/>
                  <a:gd name="connsiteX3" fmla="*/ 0 w 2511110"/>
                  <a:gd name="connsiteY3" fmla="*/ 557282 h 557282"/>
                  <a:gd name="connsiteX4" fmla="*/ 327827 w 2511110"/>
                  <a:gd name="connsiteY4" fmla="*/ 23014 h 557282"/>
                  <a:gd name="connsiteX0" fmla="*/ 327827 w 2517427"/>
                  <a:gd name="connsiteY0" fmla="*/ 23014 h 557282"/>
                  <a:gd name="connsiteX1" fmla="*/ 2193063 w 2517427"/>
                  <a:gd name="connsiteY1" fmla="*/ 0 h 557282"/>
                  <a:gd name="connsiteX2" fmla="*/ 2517428 w 2517427"/>
                  <a:gd name="connsiteY2" fmla="*/ 508268 h 557282"/>
                  <a:gd name="connsiteX3" fmla="*/ 0 w 2517427"/>
                  <a:gd name="connsiteY3" fmla="*/ 557282 h 557282"/>
                  <a:gd name="connsiteX4" fmla="*/ 327827 w 2517427"/>
                  <a:gd name="connsiteY4" fmla="*/ 23014 h 557282"/>
                  <a:gd name="connsiteX0" fmla="*/ 367299 w 2556900"/>
                  <a:gd name="connsiteY0" fmla="*/ 23014 h 543944"/>
                  <a:gd name="connsiteX1" fmla="*/ 2232535 w 2556900"/>
                  <a:gd name="connsiteY1" fmla="*/ 0 h 543944"/>
                  <a:gd name="connsiteX2" fmla="*/ 2556900 w 2556900"/>
                  <a:gd name="connsiteY2" fmla="*/ 508268 h 543944"/>
                  <a:gd name="connsiteX3" fmla="*/ 0 w 2556900"/>
                  <a:gd name="connsiteY3" fmla="*/ 543944 h 543944"/>
                  <a:gd name="connsiteX4" fmla="*/ 367299 w 2556900"/>
                  <a:gd name="connsiteY4" fmla="*/ 23014 h 543944"/>
                  <a:gd name="connsiteX0" fmla="*/ 369826 w 2559427"/>
                  <a:gd name="connsiteY0" fmla="*/ 23014 h 540021"/>
                  <a:gd name="connsiteX1" fmla="*/ 2235062 w 2559427"/>
                  <a:gd name="connsiteY1" fmla="*/ 0 h 540021"/>
                  <a:gd name="connsiteX2" fmla="*/ 2559427 w 2559427"/>
                  <a:gd name="connsiteY2" fmla="*/ 508268 h 540021"/>
                  <a:gd name="connsiteX3" fmla="*/ 0 w 2559427"/>
                  <a:gd name="connsiteY3" fmla="*/ 540021 h 540021"/>
                  <a:gd name="connsiteX4" fmla="*/ 369826 w 2559427"/>
                  <a:gd name="connsiteY4" fmla="*/ 23014 h 54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275892 w 2536492"/>
                  <a:gd name="connsiteY0" fmla="*/ 0 h 496524"/>
                  <a:gd name="connsiteX1" fmla="*/ 2187242 w 2536492"/>
                  <a:gd name="connsiteY1" fmla="*/ 0 h 496524"/>
                  <a:gd name="connsiteX2" fmla="*/ 2536492 w 2536492"/>
                  <a:gd name="connsiteY2" fmla="*/ 496524 h 496524"/>
                  <a:gd name="connsiteX3" fmla="*/ 0 w 2536492"/>
                  <a:gd name="connsiteY3" fmla="*/ 496524 h 496524"/>
                  <a:gd name="connsiteX4" fmla="*/ 275892 w 2536492"/>
                  <a:gd name="connsiteY4" fmla="*/ 0 h 496524"/>
                  <a:gd name="connsiteX0" fmla="*/ 222216 w 2482816"/>
                  <a:gd name="connsiteY0" fmla="*/ 0 h 496524"/>
                  <a:gd name="connsiteX1" fmla="*/ 2133566 w 2482816"/>
                  <a:gd name="connsiteY1" fmla="*/ 0 h 496524"/>
                  <a:gd name="connsiteX2" fmla="*/ 2482816 w 2482816"/>
                  <a:gd name="connsiteY2" fmla="*/ 496524 h 496524"/>
                  <a:gd name="connsiteX3" fmla="*/ 0 w 2482816"/>
                  <a:gd name="connsiteY3" fmla="*/ 486971 h 496524"/>
                  <a:gd name="connsiteX4" fmla="*/ 222216 w 2482816"/>
                  <a:gd name="connsiteY4" fmla="*/ 0 h 496524"/>
                  <a:gd name="connsiteX0" fmla="*/ 243686 w 2504286"/>
                  <a:gd name="connsiteY0" fmla="*/ 0 h 496524"/>
                  <a:gd name="connsiteX1" fmla="*/ 2155036 w 2504286"/>
                  <a:gd name="connsiteY1" fmla="*/ 0 h 496524"/>
                  <a:gd name="connsiteX2" fmla="*/ 2504286 w 2504286"/>
                  <a:gd name="connsiteY2" fmla="*/ 496524 h 496524"/>
                  <a:gd name="connsiteX3" fmla="*/ 0 w 2504286"/>
                  <a:gd name="connsiteY3" fmla="*/ 494136 h 496524"/>
                  <a:gd name="connsiteX4" fmla="*/ 243686 w 2504286"/>
                  <a:gd name="connsiteY4" fmla="*/ 0 h 496524"/>
                  <a:gd name="connsiteX0" fmla="*/ 245476 w 2506076"/>
                  <a:gd name="connsiteY0" fmla="*/ 0 h 496524"/>
                  <a:gd name="connsiteX1" fmla="*/ 2156826 w 2506076"/>
                  <a:gd name="connsiteY1" fmla="*/ 0 h 496524"/>
                  <a:gd name="connsiteX2" fmla="*/ 2506076 w 2506076"/>
                  <a:gd name="connsiteY2" fmla="*/ 496524 h 496524"/>
                  <a:gd name="connsiteX3" fmla="*/ 0 w 2506076"/>
                  <a:gd name="connsiteY3" fmla="*/ 494136 h 496524"/>
                  <a:gd name="connsiteX4" fmla="*/ 245476 w 2506076"/>
                  <a:gd name="connsiteY4" fmla="*/ 0 h 496524"/>
                  <a:gd name="connsiteX0" fmla="*/ 245476 w 2506076"/>
                  <a:gd name="connsiteY0" fmla="*/ 0 h 498913"/>
                  <a:gd name="connsiteX1" fmla="*/ 2156826 w 2506076"/>
                  <a:gd name="connsiteY1" fmla="*/ 0 h 498913"/>
                  <a:gd name="connsiteX2" fmla="*/ 2506076 w 2506076"/>
                  <a:gd name="connsiteY2" fmla="*/ 496524 h 498913"/>
                  <a:gd name="connsiteX3" fmla="*/ 0 w 2506076"/>
                  <a:gd name="connsiteY3" fmla="*/ 498913 h 498913"/>
                  <a:gd name="connsiteX4" fmla="*/ 245476 w 2506076"/>
                  <a:gd name="connsiteY4" fmla="*/ 0 h 498913"/>
                  <a:gd name="connsiteX0" fmla="*/ 245476 w 2457768"/>
                  <a:gd name="connsiteY0" fmla="*/ 0 h 498913"/>
                  <a:gd name="connsiteX1" fmla="*/ 2156826 w 2457768"/>
                  <a:gd name="connsiteY1" fmla="*/ 0 h 498913"/>
                  <a:gd name="connsiteX2" fmla="*/ 2457768 w 2457768"/>
                  <a:gd name="connsiteY2" fmla="*/ 496524 h 498913"/>
                  <a:gd name="connsiteX3" fmla="*/ 0 w 2457768"/>
                  <a:gd name="connsiteY3" fmla="*/ 498913 h 498913"/>
                  <a:gd name="connsiteX4" fmla="*/ 245476 w 2457768"/>
                  <a:gd name="connsiteY4" fmla="*/ 0 h 498913"/>
                  <a:gd name="connsiteX0" fmla="*/ 245476 w 2457768"/>
                  <a:gd name="connsiteY0" fmla="*/ 0 h 498913"/>
                  <a:gd name="connsiteX1" fmla="*/ 2203345 w 2457768"/>
                  <a:gd name="connsiteY1" fmla="*/ 0 h 498913"/>
                  <a:gd name="connsiteX2" fmla="*/ 2457768 w 2457768"/>
                  <a:gd name="connsiteY2" fmla="*/ 496524 h 498913"/>
                  <a:gd name="connsiteX3" fmla="*/ 0 w 2457768"/>
                  <a:gd name="connsiteY3" fmla="*/ 498913 h 498913"/>
                  <a:gd name="connsiteX4" fmla="*/ 245476 w 2457768"/>
                  <a:gd name="connsiteY4" fmla="*/ 0 h 498913"/>
                  <a:gd name="connsiteX0" fmla="*/ 245476 w 2457768"/>
                  <a:gd name="connsiteY0" fmla="*/ 0 h 498913"/>
                  <a:gd name="connsiteX1" fmla="*/ 2206923 w 2457768"/>
                  <a:gd name="connsiteY1" fmla="*/ 0 h 498913"/>
                  <a:gd name="connsiteX2" fmla="*/ 2457768 w 2457768"/>
                  <a:gd name="connsiteY2" fmla="*/ 496524 h 498913"/>
                  <a:gd name="connsiteX3" fmla="*/ 0 w 2457768"/>
                  <a:gd name="connsiteY3" fmla="*/ 498913 h 498913"/>
                  <a:gd name="connsiteX4" fmla="*/ 245476 w 2457768"/>
                  <a:gd name="connsiteY4" fmla="*/ 0 h 498913"/>
                  <a:gd name="connsiteX0" fmla="*/ 245476 w 2455979"/>
                  <a:gd name="connsiteY0" fmla="*/ 0 h 498913"/>
                  <a:gd name="connsiteX1" fmla="*/ 2206923 w 2455979"/>
                  <a:gd name="connsiteY1" fmla="*/ 0 h 498913"/>
                  <a:gd name="connsiteX2" fmla="*/ 2455979 w 2455979"/>
                  <a:gd name="connsiteY2" fmla="*/ 496524 h 498913"/>
                  <a:gd name="connsiteX3" fmla="*/ 0 w 2455979"/>
                  <a:gd name="connsiteY3" fmla="*/ 498913 h 498913"/>
                  <a:gd name="connsiteX4" fmla="*/ 245476 w 2455979"/>
                  <a:gd name="connsiteY4" fmla="*/ 0 h 498913"/>
                  <a:gd name="connsiteX0" fmla="*/ 245476 w 2455979"/>
                  <a:gd name="connsiteY0" fmla="*/ 0 h 498913"/>
                  <a:gd name="connsiteX1" fmla="*/ 2203345 w 2455979"/>
                  <a:gd name="connsiteY1" fmla="*/ 0 h 498913"/>
                  <a:gd name="connsiteX2" fmla="*/ 2455979 w 2455979"/>
                  <a:gd name="connsiteY2" fmla="*/ 496524 h 498913"/>
                  <a:gd name="connsiteX3" fmla="*/ 0 w 2455979"/>
                  <a:gd name="connsiteY3" fmla="*/ 498913 h 498913"/>
                  <a:gd name="connsiteX4" fmla="*/ 245476 w 2455979"/>
                  <a:gd name="connsiteY4" fmla="*/ 0 h 49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240185 w 2422282"/>
                  <a:gd name="connsiteY0" fmla="*/ 3099 h 526131"/>
                  <a:gd name="connsiteX1" fmla="*/ 2091512 w 2422282"/>
                  <a:gd name="connsiteY1" fmla="*/ 0 h 526131"/>
                  <a:gd name="connsiteX2" fmla="*/ 2422282 w 2422282"/>
                  <a:gd name="connsiteY2" fmla="*/ 526131 h 526131"/>
                  <a:gd name="connsiteX3" fmla="*/ 0 w 2422282"/>
                  <a:gd name="connsiteY3" fmla="*/ 474659 h 526131"/>
                  <a:gd name="connsiteX4" fmla="*/ 240185 w 2422282"/>
                  <a:gd name="connsiteY4" fmla="*/ 3099 h 526131"/>
                  <a:gd name="connsiteX0" fmla="*/ 258661 w 2440758"/>
                  <a:gd name="connsiteY0" fmla="*/ 3099 h 526131"/>
                  <a:gd name="connsiteX1" fmla="*/ 2109988 w 2440758"/>
                  <a:gd name="connsiteY1" fmla="*/ 0 h 526131"/>
                  <a:gd name="connsiteX2" fmla="*/ 2440758 w 2440758"/>
                  <a:gd name="connsiteY2" fmla="*/ 526131 h 526131"/>
                  <a:gd name="connsiteX3" fmla="*/ 0 w 2440758"/>
                  <a:gd name="connsiteY3" fmla="*/ 516882 h 526131"/>
                  <a:gd name="connsiteX4" fmla="*/ 258661 w 2440758"/>
                  <a:gd name="connsiteY4" fmla="*/ 3099 h 526131"/>
                  <a:gd name="connsiteX0" fmla="*/ 258661 w 2440758"/>
                  <a:gd name="connsiteY0" fmla="*/ 0 h 523032"/>
                  <a:gd name="connsiteX1" fmla="*/ 2163878 w 2440758"/>
                  <a:gd name="connsiteY1" fmla="*/ 1300 h 523032"/>
                  <a:gd name="connsiteX2" fmla="*/ 2440758 w 2440758"/>
                  <a:gd name="connsiteY2" fmla="*/ 523032 h 523032"/>
                  <a:gd name="connsiteX3" fmla="*/ 0 w 2440758"/>
                  <a:gd name="connsiteY3" fmla="*/ 513783 h 523032"/>
                  <a:gd name="connsiteX4" fmla="*/ 258661 w 2440758"/>
                  <a:gd name="connsiteY4" fmla="*/ 0 h 523032"/>
                  <a:gd name="connsiteX0" fmla="*/ 258661 w 2384432"/>
                  <a:gd name="connsiteY0" fmla="*/ 0 h 513783"/>
                  <a:gd name="connsiteX1" fmla="*/ 2163878 w 2384432"/>
                  <a:gd name="connsiteY1" fmla="*/ 1300 h 513783"/>
                  <a:gd name="connsiteX2" fmla="*/ 2384432 w 2384432"/>
                  <a:gd name="connsiteY2" fmla="*/ 512987 h 513783"/>
                  <a:gd name="connsiteX3" fmla="*/ 0 w 2384432"/>
                  <a:gd name="connsiteY3" fmla="*/ 513783 h 513783"/>
                  <a:gd name="connsiteX4" fmla="*/ 258661 w 2384432"/>
                  <a:gd name="connsiteY4" fmla="*/ 0 h 513783"/>
                  <a:gd name="connsiteX0" fmla="*/ 258661 w 2388087"/>
                  <a:gd name="connsiteY0" fmla="*/ 0 h 521454"/>
                  <a:gd name="connsiteX1" fmla="*/ 2163878 w 2388087"/>
                  <a:gd name="connsiteY1" fmla="*/ 1300 h 521454"/>
                  <a:gd name="connsiteX2" fmla="*/ 2388087 w 2388087"/>
                  <a:gd name="connsiteY2" fmla="*/ 521454 h 521454"/>
                  <a:gd name="connsiteX3" fmla="*/ 0 w 2388087"/>
                  <a:gd name="connsiteY3" fmla="*/ 513783 h 521454"/>
                  <a:gd name="connsiteX4" fmla="*/ 258661 w 2388087"/>
                  <a:gd name="connsiteY4" fmla="*/ 0 h 521454"/>
                  <a:gd name="connsiteX0" fmla="*/ 258661 w 2388088"/>
                  <a:gd name="connsiteY0" fmla="*/ 0 h 521454"/>
                  <a:gd name="connsiteX1" fmla="*/ 2163878 w 2388088"/>
                  <a:gd name="connsiteY1" fmla="*/ 1300 h 521454"/>
                  <a:gd name="connsiteX2" fmla="*/ 2388088 w 2388088"/>
                  <a:gd name="connsiteY2" fmla="*/ 521454 h 521454"/>
                  <a:gd name="connsiteX3" fmla="*/ 0 w 2388088"/>
                  <a:gd name="connsiteY3" fmla="*/ 513783 h 521454"/>
                  <a:gd name="connsiteX4" fmla="*/ 258661 w 2388088"/>
                  <a:gd name="connsiteY4" fmla="*/ 0 h 52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37069 w 2555918"/>
                  <a:gd name="connsiteY0" fmla="*/ 0 h 528004"/>
                  <a:gd name="connsiteX1" fmla="*/ 2225148 w 2555918"/>
                  <a:gd name="connsiteY1" fmla="*/ 1873 h 528004"/>
                  <a:gd name="connsiteX2" fmla="*/ 2555918 w 2555918"/>
                  <a:gd name="connsiteY2" fmla="*/ 528004 h 528004"/>
                  <a:gd name="connsiteX3" fmla="*/ 0 w 2555918"/>
                  <a:gd name="connsiteY3" fmla="*/ 521207 h 528004"/>
                  <a:gd name="connsiteX4" fmla="*/ 337069 w 2555918"/>
                  <a:gd name="connsiteY4" fmla="*/ 0 h 528004"/>
                  <a:gd name="connsiteX0" fmla="*/ 327265 w 2546114"/>
                  <a:gd name="connsiteY0" fmla="*/ 0 h 528004"/>
                  <a:gd name="connsiteX1" fmla="*/ 2215344 w 2546114"/>
                  <a:gd name="connsiteY1" fmla="*/ 1873 h 528004"/>
                  <a:gd name="connsiteX2" fmla="*/ 2546114 w 2546114"/>
                  <a:gd name="connsiteY2" fmla="*/ 528004 h 528004"/>
                  <a:gd name="connsiteX3" fmla="*/ 0 w 2546114"/>
                  <a:gd name="connsiteY3" fmla="*/ 520226 h 528004"/>
                  <a:gd name="connsiteX4" fmla="*/ 327265 w 2546114"/>
                  <a:gd name="connsiteY4" fmla="*/ 0 h 528004"/>
                  <a:gd name="connsiteX0" fmla="*/ 322366 w 2541215"/>
                  <a:gd name="connsiteY0" fmla="*/ 0 h 528004"/>
                  <a:gd name="connsiteX1" fmla="*/ 2210445 w 2541215"/>
                  <a:gd name="connsiteY1" fmla="*/ 1873 h 528004"/>
                  <a:gd name="connsiteX2" fmla="*/ 2541215 w 2541215"/>
                  <a:gd name="connsiteY2" fmla="*/ 528004 h 528004"/>
                  <a:gd name="connsiteX3" fmla="*/ 0 w 2541215"/>
                  <a:gd name="connsiteY3" fmla="*/ 522206 h 528004"/>
                  <a:gd name="connsiteX4" fmla="*/ 322366 w 2541215"/>
                  <a:gd name="connsiteY4" fmla="*/ 0 h 528004"/>
                  <a:gd name="connsiteX0" fmla="*/ 322366 w 2541215"/>
                  <a:gd name="connsiteY0" fmla="*/ 0 h 528004"/>
                  <a:gd name="connsiteX1" fmla="*/ 2179816 w 2541215"/>
                  <a:gd name="connsiteY1" fmla="*/ 1848 h 528004"/>
                  <a:gd name="connsiteX2" fmla="*/ 2541215 w 2541215"/>
                  <a:gd name="connsiteY2" fmla="*/ 528004 h 528004"/>
                  <a:gd name="connsiteX3" fmla="*/ 0 w 2541215"/>
                  <a:gd name="connsiteY3" fmla="*/ 522206 h 528004"/>
                  <a:gd name="connsiteX4" fmla="*/ 322366 w 2541215"/>
                  <a:gd name="connsiteY4" fmla="*/ 0 h 528004"/>
                  <a:gd name="connsiteX0" fmla="*/ 322366 w 2555935"/>
                  <a:gd name="connsiteY0" fmla="*/ 0 h 522206"/>
                  <a:gd name="connsiteX1" fmla="*/ 2179816 w 2555935"/>
                  <a:gd name="connsiteY1" fmla="*/ 1848 h 522206"/>
                  <a:gd name="connsiteX2" fmla="*/ 2555935 w 2555935"/>
                  <a:gd name="connsiteY2" fmla="*/ 514180 h 522206"/>
                  <a:gd name="connsiteX3" fmla="*/ 0 w 2555935"/>
                  <a:gd name="connsiteY3" fmla="*/ 522206 h 522206"/>
                  <a:gd name="connsiteX4" fmla="*/ 322366 w 2555935"/>
                  <a:gd name="connsiteY4" fmla="*/ 0 h 522206"/>
                  <a:gd name="connsiteX0" fmla="*/ 322366 w 2555935"/>
                  <a:gd name="connsiteY0" fmla="*/ 0 h 522206"/>
                  <a:gd name="connsiteX1" fmla="*/ 2183493 w 2555935"/>
                  <a:gd name="connsiteY1" fmla="*/ 862 h 522206"/>
                  <a:gd name="connsiteX2" fmla="*/ 2555935 w 2555935"/>
                  <a:gd name="connsiteY2" fmla="*/ 514180 h 522206"/>
                  <a:gd name="connsiteX3" fmla="*/ 0 w 2555935"/>
                  <a:gd name="connsiteY3" fmla="*/ 522206 h 522206"/>
                  <a:gd name="connsiteX4" fmla="*/ 322366 w 2555935"/>
                  <a:gd name="connsiteY4" fmla="*/ 0 h 522206"/>
                  <a:gd name="connsiteX0" fmla="*/ 322366 w 2559599"/>
                  <a:gd name="connsiteY0" fmla="*/ 0 h 523253"/>
                  <a:gd name="connsiteX1" fmla="*/ 2183493 w 2559599"/>
                  <a:gd name="connsiteY1" fmla="*/ 862 h 523253"/>
                  <a:gd name="connsiteX2" fmla="*/ 2559599 w 2559599"/>
                  <a:gd name="connsiteY2" fmla="*/ 523253 h 523253"/>
                  <a:gd name="connsiteX3" fmla="*/ 0 w 2559599"/>
                  <a:gd name="connsiteY3" fmla="*/ 522206 h 523253"/>
                  <a:gd name="connsiteX4" fmla="*/ 322366 w 2559599"/>
                  <a:gd name="connsiteY4" fmla="*/ 0 h 523253"/>
                  <a:gd name="connsiteX0" fmla="*/ 322366 w 2548575"/>
                  <a:gd name="connsiteY0" fmla="*/ 0 h 522206"/>
                  <a:gd name="connsiteX1" fmla="*/ 2183493 w 2548575"/>
                  <a:gd name="connsiteY1" fmla="*/ 862 h 522206"/>
                  <a:gd name="connsiteX2" fmla="*/ 2548575 w 2548575"/>
                  <a:gd name="connsiteY2" fmla="*/ 521228 h 522206"/>
                  <a:gd name="connsiteX3" fmla="*/ 0 w 2548575"/>
                  <a:gd name="connsiteY3" fmla="*/ 522206 h 522206"/>
                  <a:gd name="connsiteX4" fmla="*/ 322366 w 2548575"/>
                  <a:gd name="connsiteY4" fmla="*/ 0 h 522206"/>
                  <a:gd name="connsiteX0" fmla="*/ 322366 w 2552247"/>
                  <a:gd name="connsiteY0" fmla="*/ 0 h 525262"/>
                  <a:gd name="connsiteX1" fmla="*/ 2183493 w 2552247"/>
                  <a:gd name="connsiteY1" fmla="*/ 862 h 525262"/>
                  <a:gd name="connsiteX2" fmla="*/ 2552247 w 2552247"/>
                  <a:gd name="connsiteY2" fmla="*/ 525262 h 525262"/>
                  <a:gd name="connsiteX3" fmla="*/ 0 w 2552247"/>
                  <a:gd name="connsiteY3" fmla="*/ 522206 h 525262"/>
                  <a:gd name="connsiteX4" fmla="*/ 322366 w 2552247"/>
                  <a:gd name="connsiteY4" fmla="*/ 0 h 525262"/>
                  <a:gd name="connsiteX0" fmla="*/ 268392 w 2498273"/>
                  <a:gd name="connsiteY0" fmla="*/ 0 h 525262"/>
                  <a:gd name="connsiteX1" fmla="*/ 2129519 w 2498273"/>
                  <a:gd name="connsiteY1" fmla="*/ 862 h 525262"/>
                  <a:gd name="connsiteX2" fmla="*/ 2498273 w 2498273"/>
                  <a:gd name="connsiteY2" fmla="*/ 525262 h 525262"/>
                  <a:gd name="connsiteX3" fmla="*/ 0 w 2498273"/>
                  <a:gd name="connsiteY3" fmla="*/ 522260 h 525262"/>
                  <a:gd name="connsiteX4" fmla="*/ 268392 w 2498273"/>
                  <a:gd name="connsiteY4" fmla="*/ 0 h 525262"/>
                  <a:gd name="connsiteX0" fmla="*/ 264077 w 2493958"/>
                  <a:gd name="connsiteY0" fmla="*/ 0 h 525262"/>
                  <a:gd name="connsiteX1" fmla="*/ 2125204 w 2493958"/>
                  <a:gd name="connsiteY1" fmla="*/ 862 h 525262"/>
                  <a:gd name="connsiteX2" fmla="*/ 2493958 w 2493958"/>
                  <a:gd name="connsiteY2" fmla="*/ 525262 h 525262"/>
                  <a:gd name="connsiteX3" fmla="*/ 0 w 2493958"/>
                  <a:gd name="connsiteY3" fmla="*/ 524435 h 525262"/>
                  <a:gd name="connsiteX4" fmla="*/ 264077 w 2493958"/>
                  <a:gd name="connsiteY4" fmla="*/ 0 h 525262"/>
                  <a:gd name="connsiteX0" fmla="*/ 264077 w 2509505"/>
                  <a:gd name="connsiteY0" fmla="*/ 919 h 526181"/>
                  <a:gd name="connsiteX1" fmla="*/ 2509505 w 2509505"/>
                  <a:gd name="connsiteY1" fmla="*/ 1 h 526181"/>
                  <a:gd name="connsiteX2" fmla="*/ 2493958 w 2509505"/>
                  <a:gd name="connsiteY2" fmla="*/ 526181 h 526181"/>
                  <a:gd name="connsiteX3" fmla="*/ 0 w 2509505"/>
                  <a:gd name="connsiteY3" fmla="*/ 525354 h 526181"/>
                  <a:gd name="connsiteX4" fmla="*/ 264077 w 2509505"/>
                  <a:gd name="connsiteY4" fmla="*/ 919 h 526181"/>
                  <a:gd name="connsiteX0" fmla="*/ 264077 w 2800531"/>
                  <a:gd name="connsiteY0" fmla="*/ 918 h 528663"/>
                  <a:gd name="connsiteX1" fmla="*/ 2509505 w 2800531"/>
                  <a:gd name="connsiteY1" fmla="*/ 0 h 528663"/>
                  <a:gd name="connsiteX2" fmla="*/ 2800531 w 2800531"/>
                  <a:gd name="connsiteY2" fmla="*/ 528663 h 528663"/>
                  <a:gd name="connsiteX3" fmla="*/ 0 w 2800531"/>
                  <a:gd name="connsiteY3" fmla="*/ 525353 h 528663"/>
                  <a:gd name="connsiteX4" fmla="*/ 264077 w 2800531"/>
                  <a:gd name="connsiteY4" fmla="*/ 918 h 5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420325 w 2609850"/>
                  <a:gd name="connsiteY0" fmla="*/ 0 h 500318"/>
                  <a:gd name="connsiteX1" fmla="*/ 2260600 w 2609850"/>
                  <a:gd name="connsiteY1" fmla="*/ 3794 h 500318"/>
                  <a:gd name="connsiteX2" fmla="*/ 2609850 w 2609850"/>
                  <a:gd name="connsiteY2" fmla="*/ 500318 h 500318"/>
                  <a:gd name="connsiteX3" fmla="*/ 0 w 2609850"/>
                  <a:gd name="connsiteY3" fmla="*/ 500318 h 500318"/>
                  <a:gd name="connsiteX4" fmla="*/ 420325 w 2609850"/>
                  <a:gd name="connsiteY4" fmla="*/ 0 h 500318"/>
                  <a:gd name="connsiteX0" fmla="*/ 388546 w 2578071"/>
                  <a:gd name="connsiteY0" fmla="*/ 0 h 522131"/>
                  <a:gd name="connsiteX1" fmla="*/ 2228821 w 2578071"/>
                  <a:gd name="connsiteY1" fmla="*/ 3794 h 522131"/>
                  <a:gd name="connsiteX2" fmla="*/ 2578071 w 2578071"/>
                  <a:gd name="connsiteY2" fmla="*/ 500318 h 522131"/>
                  <a:gd name="connsiteX3" fmla="*/ 1 w 2578071"/>
                  <a:gd name="connsiteY3" fmla="*/ 522131 h 522131"/>
                  <a:gd name="connsiteX4" fmla="*/ 388546 w 2578071"/>
                  <a:gd name="connsiteY4" fmla="*/ 0 h 522131"/>
                  <a:gd name="connsiteX0" fmla="*/ 383637 w 2578070"/>
                  <a:gd name="connsiteY0" fmla="*/ 0 h 520165"/>
                  <a:gd name="connsiteX1" fmla="*/ 2228820 w 2578070"/>
                  <a:gd name="connsiteY1" fmla="*/ 1828 h 520165"/>
                  <a:gd name="connsiteX2" fmla="*/ 2578070 w 2578070"/>
                  <a:gd name="connsiteY2" fmla="*/ 498352 h 520165"/>
                  <a:gd name="connsiteX3" fmla="*/ 0 w 2578070"/>
                  <a:gd name="connsiteY3" fmla="*/ 520165 h 520165"/>
                  <a:gd name="connsiteX4" fmla="*/ 383637 w 2578070"/>
                  <a:gd name="connsiteY4" fmla="*/ 0 h 520165"/>
                  <a:gd name="connsiteX0" fmla="*/ 373856 w 2568289"/>
                  <a:gd name="connsiteY0" fmla="*/ 0 h 526117"/>
                  <a:gd name="connsiteX1" fmla="*/ 2219039 w 2568289"/>
                  <a:gd name="connsiteY1" fmla="*/ 1828 h 526117"/>
                  <a:gd name="connsiteX2" fmla="*/ 2568289 w 2568289"/>
                  <a:gd name="connsiteY2" fmla="*/ 498352 h 526117"/>
                  <a:gd name="connsiteX3" fmla="*/ 0 w 2568289"/>
                  <a:gd name="connsiteY3" fmla="*/ 526117 h 526117"/>
                  <a:gd name="connsiteX4" fmla="*/ 373856 w 2568289"/>
                  <a:gd name="connsiteY4" fmla="*/ 0 h 526117"/>
                  <a:gd name="connsiteX0" fmla="*/ 381201 w 2575634"/>
                  <a:gd name="connsiteY0" fmla="*/ 0 h 524124"/>
                  <a:gd name="connsiteX1" fmla="*/ 2226384 w 2575634"/>
                  <a:gd name="connsiteY1" fmla="*/ 1828 h 524124"/>
                  <a:gd name="connsiteX2" fmla="*/ 2575634 w 2575634"/>
                  <a:gd name="connsiteY2" fmla="*/ 498352 h 524124"/>
                  <a:gd name="connsiteX3" fmla="*/ 0 w 2575634"/>
                  <a:gd name="connsiteY3" fmla="*/ 524124 h 524124"/>
                  <a:gd name="connsiteX4" fmla="*/ 381201 w 2575634"/>
                  <a:gd name="connsiteY4" fmla="*/ 0 h 524124"/>
                  <a:gd name="connsiteX0" fmla="*/ 375057 w 2575634"/>
                  <a:gd name="connsiteY0" fmla="*/ 3099 h 522296"/>
                  <a:gd name="connsiteX1" fmla="*/ 2226384 w 2575634"/>
                  <a:gd name="connsiteY1" fmla="*/ 0 h 522296"/>
                  <a:gd name="connsiteX2" fmla="*/ 2575634 w 2575634"/>
                  <a:gd name="connsiteY2" fmla="*/ 496524 h 522296"/>
                  <a:gd name="connsiteX3" fmla="*/ 0 w 2575634"/>
                  <a:gd name="connsiteY3" fmla="*/ 522296 h 522296"/>
                  <a:gd name="connsiteX4" fmla="*/ 375057 w 2575634"/>
                  <a:gd name="connsiteY4" fmla="*/ 3099 h 522296"/>
                  <a:gd name="connsiteX0" fmla="*/ 376277 w 2576854"/>
                  <a:gd name="connsiteY0" fmla="*/ 3099 h 520316"/>
                  <a:gd name="connsiteX1" fmla="*/ 2227604 w 2576854"/>
                  <a:gd name="connsiteY1" fmla="*/ 0 h 520316"/>
                  <a:gd name="connsiteX2" fmla="*/ 2576854 w 2576854"/>
                  <a:gd name="connsiteY2" fmla="*/ 496524 h 520316"/>
                  <a:gd name="connsiteX3" fmla="*/ 1 w 2576854"/>
                  <a:gd name="connsiteY3" fmla="*/ 520316 h 520316"/>
                  <a:gd name="connsiteX4" fmla="*/ 376277 w 2576854"/>
                  <a:gd name="connsiteY4" fmla="*/ 3099 h 520316"/>
                  <a:gd name="connsiteX0" fmla="*/ 375040 w 2575617"/>
                  <a:gd name="connsiteY0" fmla="*/ 3099 h 517355"/>
                  <a:gd name="connsiteX1" fmla="*/ 2226367 w 2575617"/>
                  <a:gd name="connsiteY1" fmla="*/ 0 h 517355"/>
                  <a:gd name="connsiteX2" fmla="*/ 2575617 w 2575617"/>
                  <a:gd name="connsiteY2" fmla="*/ 496524 h 517355"/>
                  <a:gd name="connsiteX3" fmla="*/ 0 w 2575617"/>
                  <a:gd name="connsiteY3" fmla="*/ 517355 h 517355"/>
                  <a:gd name="connsiteX4" fmla="*/ 375040 w 2575617"/>
                  <a:gd name="connsiteY4" fmla="*/ 3099 h 517355"/>
                  <a:gd name="connsiteX0" fmla="*/ 375040 w 2557137"/>
                  <a:gd name="connsiteY0" fmla="*/ 3099 h 526131"/>
                  <a:gd name="connsiteX1" fmla="*/ 2226367 w 2557137"/>
                  <a:gd name="connsiteY1" fmla="*/ 0 h 526131"/>
                  <a:gd name="connsiteX2" fmla="*/ 2557137 w 2557137"/>
                  <a:gd name="connsiteY2" fmla="*/ 526131 h 526131"/>
                  <a:gd name="connsiteX3" fmla="*/ 0 w 2557137"/>
                  <a:gd name="connsiteY3" fmla="*/ 517355 h 526131"/>
                  <a:gd name="connsiteX4" fmla="*/ 375040 w 2557137"/>
                  <a:gd name="connsiteY4" fmla="*/ 3099 h 526131"/>
                  <a:gd name="connsiteX0" fmla="*/ 373820 w 2555917"/>
                  <a:gd name="connsiteY0" fmla="*/ 3099 h 526131"/>
                  <a:gd name="connsiteX1" fmla="*/ 2225147 w 2555917"/>
                  <a:gd name="connsiteY1" fmla="*/ 0 h 526131"/>
                  <a:gd name="connsiteX2" fmla="*/ 2555917 w 2555917"/>
                  <a:gd name="connsiteY2" fmla="*/ 526131 h 526131"/>
                  <a:gd name="connsiteX3" fmla="*/ -1 w 2555917"/>
                  <a:gd name="connsiteY3" fmla="*/ 519334 h 526131"/>
                  <a:gd name="connsiteX4" fmla="*/ 373820 w 2555917"/>
                  <a:gd name="connsiteY4" fmla="*/ 3099 h 526131"/>
                  <a:gd name="connsiteX0" fmla="*/ 373821 w 2555918"/>
                  <a:gd name="connsiteY0" fmla="*/ 3173 h 526205"/>
                  <a:gd name="connsiteX1" fmla="*/ 2233316 w 2555918"/>
                  <a:gd name="connsiteY1" fmla="*/ 0 h 526205"/>
                  <a:gd name="connsiteX2" fmla="*/ 2555918 w 2555918"/>
                  <a:gd name="connsiteY2" fmla="*/ 526205 h 526205"/>
                  <a:gd name="connsiteX3" fmla="*/ 0 w 2555918"/>
                  <a:gd name="connsiteY3" fmla="*/ 519408 h 526205"/>
                  <a:gd name="connsiteX4" fmla="*/ 373821 w 2555918"/>
                  <a:gd name="connsiteY4" fmla="*/ 3173 h 526205"/>
                  <a:gd name="connsiteX0" fmla="*/ 373821 w 2612907"/>
                  <a:gd name="connsiteY0" fmla="*/ 3173 h 519408"/>
                  <a:gd name="connsiteX1" fmla="*/ 2233316 w 2612907"/>
                  <a:gd name="connsiteY1" fmla="*/ 0 h 519408"/>
                  <a:gd name="connsiteX2" fmla="*/ 2612907 w 2612907"/>
                  <a:gd name="connsiteY2" fmla="*/ 512510 h 519408"/>
                  <a:gd name="connsiteX3" fmla="*/ 0 w 2612907"/>
                  <a:gd name="connsiteY3" fmla="*/ 519408 h 519408"/>
                  <a:gd name="connsiteX4" fmla="*/ 373821 w 2612907"/>
                  <a:gd name="connsiteY4" fmla="*/ 3173 h 519408"/>
                  <a:gd name="connsiteX0" fmla="*/ 313180 w 2552266"/>
                  <a:gd name="connsiteY0" fmla="*/ 3173 h 533354"/>
                  <a:gd name="connsiteX1" fmla="*/ 2172675 w 2552266"/>
                  <a:gd name="connsiteY1" fmla="*/ 0 h 533354"/>
                  <a:gd name="connsiteX2" fmla="*/ 2552266 w 2552266"/>
                  <a:gd name="connsiteY2" fmla="*/ 512510 h 533354"/>
                  <a:gd name="connsiteX3" fmla="*/ 0 w 2552266"/>
                  <a:gd name="connsiteY3" fmla="*/ 533354 h 533354"/>
                  <a:gd name="connsiteX4" fmla="*/ 313180 w 2552266"/>
                  <a:gd name="connsiteY4" fmla="*/ 3173 h 533354"/>
                  <a:gd name="connsiteX0" fmla="*/ 327827 w 2566913"/>
                  <a:gd name="connsiteY0" fmla="*/ 3173 h 537441"/>
                  <a:gd name="connsiteX1" fmla="*/ 2187322 w 2566913"/>
                  <a:gd name="connsiteY1" fmla="*/ 0 h 537441"/>
                  <a:gd name="connsiteX2" fmla="*/ 2566913 w 2566913"/>
                  <a:gd name="connsiteY2" fmla="*/ 512510 h 537441"/>
                  <a:gd name="connsiteX3" fmla="*/ 0 w 2566913"/>
                  <a:gd name="connsiteY3" fmla="*/ 537441 h 537441"/>
                  <a:gd name="connsiteX4" fmla="*/ 327827 w 2566913"/>
                  <a:gd name="connsiteY4" fmla="*/ 3173 h 537441"/>
                  <a:gd name="connsiteX0" fmla="*/ 327827 w 2566913"/>
                  <a:gd name="connsiteY0" fmla="*/ 23014 h 557282"/>
                  <a:gd name="connsiteX1" fmla="*/ 2193063 w 2566913"/>
                  <a:gd name="connsiteY1" fmla="*/ 0 h 557282"/>
                  <a:gd name="connsiteX2" fmla="*/ 2566913 w 2566913"/>
                  <a:gd name="connsiteY2" fmla="*/ 532351 h 557282"/>
                  <a:gd name="connsiteX3" fmla="*/ 0 w 2566913"/>
                  <a:gd name="connsiteY3" fmla="*/ 557282 h 557282"/>
                  <a:gd name="connsiteX4" fmla="*/ 327827 w 2566913"/>
                  <a:gd name="connsiteY4" fmla="*/ 23014 h 557282"/>
                  <a:gd name="connsiteX0" fmla="*/ 327827 w 2511110"/>
                  <a:gd name="connsiteY0" fmla="*/ 23014 h 557282"/>
                  <a:gd name="connsiteX1" fmla="*/ 2193063 w 2511110"/>
                  <a:gd name="connsiteY1" fmla="*/ 0 h 557282"/>
                  <a:gd name="connsiteX2" fmla="*/ 2511110 w 2511110"/>
                  <a:gd name="connsiteY2" fmla="*/ 498464 h 557282"/>
                  <a:gd name="connsiteX3" fmla="*/ 0 w 2511110"/>
                  <a:gd name="connsiteY3" fmla="*/ 557282 h 557282"/>
                  <a:gd name="connsiteX4" fmla="*/ 327827 w 2511110"/>
                  <a:gd name="connsiteY4" fmla="*/ 23014 h 557282"/>
                  <a:gd name="connsiteX0" fmla="*/ 327827 w 2517427"/>
                  <a:gd name="connsiteY0" fmla="*/ 23014 h 557282"/>
                  <a:gd name="connsiteX1" fmla="*/ 2193063 w 2517427"/>
                  <a:gd name="connsiteY1" fmla="*/ 0 h 557282"/>
                  <a:gd name="connsiteX2" fmla="*/ 2517428 w 2517427"/>
                  <a:gd name="connsiteY2" fmla="*/ 508268 h 557282"/>
                  <a:gd name="connsiteX3" fmla="*/ 0 w 2517427"/>
                  <a:gd name="connsiteY3" fmla="*/ 557282 h 557282"/>
                  <a:gd name="connsiteX4" fmla="*/ 327827 w 2517427"/>
                  <a:gd name="connsiteY4" fmla="*/ 23014 h 557282"/>
                  <a:gd name="connsiteX0" fmla="*/ 367299 w 2556900"/>
                  <a:gd name="connsiteY0" fmla="*/ 23014 h 543944"/>
                  <a:gd name="connsiteX1" fmla="*/ 2232535 w 2556900"/>
                  <a:gd name="connsiteY1" fmla="*/ 0 h 543944"/>
                  <a:gd name="connsiteX2" fmla="*/ 2556900 w 2556900"/>
                  <a:gd name="connsiteY2" fmla="*/ 508268 h 543944"/>
                  <a:gd name="connsiteX3" fmla="*/ 0 w 2556900"/>
                  <a:gd name="connsiteY3" fmla="*/ 543944 h 543944"/>
                  <a:gd name="connsiteX4" fmla="*/ 367299 w 2556900"/>
                  <a:gd name="connsiteY4" fmla="*/ 23014 h 543944"/>
                  <a:gd name="connsiteX0" fmla="*/ 369826 w 2559427"/>
                  <a:gd name="connsiteY0" fmla="*/ 23014 h 540021"/>
                  <a:gd name="connsiteX1" fmla="*/ 2235062 w 2559427"/>
                  <a:gd name="connsiteY1" fmla="*/ 0 h 540021"/>
                  <a:gd name="connsiteX2" fmla="*/ 2559427 w 2559427"/>
                  <a:gd name="connsiteY2" fmla="*/ 508268 h 540021"/>
                  <a:gd name="connsiteX3" fmla="*/ 0 w 2559427"/>
                  <a:gd name="connsiteY3" fmla="*/ 540021 h 540021"/>
                  <a:gd name="connsiteX4" fmla="*/ 369826 w 2559427"/>
                  <a:gd name="connsiteY4" fmla="*/ 23014 h 540021"/>
                  <a:gd name="connsiteX0" fmla="*/ 369826 w 2528153"/>
                  <a:gd name="connsiteY0" fmla="*/ 23014 h 540021"/>
                  <a:gd name="connsiteX1" fmla="*/ 2235062 w 2528153"/>
                  <a:gd name="connsiteY1" fmla="*/ 0 h 540021"/>
                  <a:gd name="connsiteX2" fmla="*/ 2528153 w 2528153"/>
                  <a:gd name="connsiteY2" fmla="*/ 502650 h 540021"/>
                  <a:gd name="connsiteX3" fmla="*/ 0 w 2528153"/>
                  <a:gd name="connsiteY3" fmla="*/ 540021 h 540021"/>
                  <a:gd name="connsiteX4" fmla="*/ 369826 w 2528153"/>
                  <a:gd name="connsiteY4" fmla="*/ 23014 h 540021"/>
                  <a:gd name="connsiteX0" fmla="*/ 369826 w 2528153"/>
                  <a:gd name="connsiteY0" fmla="*/ 23014 h 540021"/>
                  <a:gd name="connsiteX1" fmla="*/ 2235062 w 2528153"/>
                  <a:gd name="connsiteY1" fmla="*/ 0 h 540021"/>
                  <a:gd name="connsiteX2" fmla="*/ 2528153 w 2528153"/>
                  <a:gd name="connsiteY2" fmla="*/ 502648 h 540021"/>
                  <a:gd name="connsiteX3" fmla="*/ 0 w 2528153"/>
                  <a:gd name="connsiteY3" fmla="*/ 540021 h 540021"/>
                  <a:gd name="connsiteX4" fmla="*/ 369826 w 2528153"/>
                  <a:gd name="connsiteY4" fmla="*/ 23014 h 540021"/>
                  <a:gd name="connsiteX0" fmla="*/ 369826 w 2519318"/>
                  <a:gd name="connsiteY0" fmla="*/ 23014 h 540021"/>
                  <a:gd name="connsiteX1" fmla="*/ 2235062 w 2519318"/>
                  <a:gd name="connsiteY1" fmla="*/ 0 h 540021"/>
                  <a:gd name="connsiteX2" fmla="*/ 2519318 w 2519318"/>
                  <a:gd name="connsiteY2" fmla="*/ 506816 h 540021"/>
                  <a:gd name="connsiteX3" fmla="*/ 0 w 2519318"/>
                  <a:gd name="connsiteY3" fmla="*/ 540021 h 540021"/>
                  <a:gd name="connsiteX4" fmla="*/ 369826 w 2519318"/>
                  <a:gd name="connsiteY4" fmla="*/ 23014 h 540021"/>
                  <a:gd name="connsiteX0" fmla="*/ 369826 w 2521439"/>
                  <a:gd name="connsiteY0" fmla="*/ 23014 h 540021"/>
                  <a:gd name="connsiteX1" fmla="*/ 2235062 w 2521439"/>
                  <a:gd name="connsiteY1" fmla="*/ 0 h 540021"/>
                  <a:gd name="connsiteX2" fmla="*/ 2521439 w 2521439"/>
                  <a:gd name="connsiteY2" fmla="*/ 500723 h 540021"/>
                  <a:gd name="connsiteX3" fmla="*/ 0 w 2521439"/>
                  <a:gd name="connsiteY3" fmla="*/ 540021 h 540021"/>
                  <a:gd name="connsiteX4" fmla="*/ 369826 w 2521439"/>
                  <a:gd name="connsiteY4" fmla="*/ 23014 h 540021"/>
                  <a:gd name="connsiteX0" fmla="*/ 1 w 2603248"/>
                  <a:gd name="connsiteY0" fmla="*/ 47648 h 540021"/>
                  <a:gd name="connsiteX1" fmla="*/ 2316871 w 2603248"/>
                  <a:gd name="connsiteY1" fmla="*/ 0 h 540021"/>
                  <a:gd name="connsiteX2" fmla="*/ 2603248 w 2603248"/>
                  <a:gd name="connsiteY2" fmla="*/ 500723 h 540021"/>
                  <a:gd name="connsiteX3" fmla="*/ 81809 w 2603248"/>
                  <a:gd name="connsiteY3" fmla="*/ 540021 h 540021"/>
                  <a:gd name="connsiteX4" fmla="*/ 1 w 2603248"/>
                  <a:gd name="connsiteY4" fmla="*/ 47648 h 540021"/>
                  <a:gd name="connsiteX0" fmla="*/ 0 w 2609786"/>
                  <a:gd name="connsiteY0" fmla="*/ 55825 h 540021"/>
                  <a:gd name="connsiteX1" fmla="*/ 2323409 w 2609786"/>
                  <a:gd name="connsiteY1" fmla="*/ 0 h 540021"/>
                  <a:gd name="connsiteX2" fmla="*/ 2609786 w 2609786"/>
                  <a:gd name="connsiteY2" fmla="*/ 500723 h 540021"/>
                  <a:gd name="connsiteX3" fmla="*/ 88347 w 2609786"/>
                  <a:gd name="connsiteY3" fmla="*/ 540021 h 540021"/>
                  <a:gd name="connsiteX4" fmla="*/ 0 w 2609786"/>
                  <a:gd name="connsiteY4" fmla="*/ 55825 h 540021"/>
                  <a:gd name="connsiteX0" fmla="*/ 301264 w 2911050"/>
                  <a:gd name="connsiteY0" fmla="*/ 55825 h 545581"/>
                  <a:gd name="connsiteX1" fmla="*/ 2624673 w 2911050"/>
                  <a:gd name="connsiteY1" fmla="*/ 0 h 545581"/>
                  <a:gd name="connsiteX2" fmla="*/ 2911050 w 2911050"/>
                  <a:gd name="connsiteY2" fmla="*/ 500723 h 545581"/>
                  <a:gd name="connsiteX3" fmla="*/ 0 w 2911050"/>
                  <a:gd name="connsiteY3" fmla="*/ 545581 h 545581"/>
                  <a:gd name="connsiteX4" fmla="*/ 301264 w 2911050"/>
                  <a:gd name="connsiteY4" fmla="*/ 55825 h 545581"/>
                  <a:gd name="connsiteX0" fmla="*/ 298968 w 2911050"/>
                  <a:gd name="connsiteY0" fmla="*/ 51816 h 545581"/>
                  <a:gd name="connsiteX1" fmla="*/ 2624673 w 2911050"/>
                  <a:gd name="connsiteY1" fmla="*/ 0 h 545581"/>
                  <a:gd name="connsiteX2" fmla="*/ 2911050 w 2911050"/>
                  <a:gd name="connsiteY2" fmla="*/ 500723 h 545581"/>
                  <a:gd name="connsiteX3" fmla="*/ 0 w 2911050"/>
                  <a:gd name="connsiteY3" fmla="*/ 545581 h 545581"/>
                  <a:gd name="connsiteX4" fmla="*/ 298968 w 2911050"/>
                  <a:gd name="connsiteY4" fmla="*/ 51816 h 545581"/>
                  <a:gd name="connsiteX0" fmla="*/ 311159 w 2911050"/>
                  <a:gd name="connsiteY0" fmla="*/ 48611 h 545581"/>
                  <a:gd name="connsiteX1" fmla="*/ 2624673 w 2911050"/>
                  <a:gd name="connsiteY1" fmla="*/ 0 h 545581"/>
                  <a:gd name="connsiteX2" fmla="*/ 2911050 w 2911050"/>
                  <a:gd name="connsiteY2" fmla="*/ 500723 h 545581"/>
                  <a:gd name="connsiteX3" fmla="*/ 0 w 2911050"/>
                  <a:gd name="connsiteY3" fmla="*/ 545581 h 545581"/>
                  <a:gd name="connsiteX4" fmla="*/ 311159 w 2911050"/>
                  <a:gd name="connsiteY4" fmla="*/ 48611 h 545581"/>
                  <a:gd name="connsiteX0" fmla="*/ 314429 w 2911050"/>
                  <a:gd name="connsiteY0" fmla="*/ 44523 h 545581"/>
                  <a:gd name="connsiteX1" fmla="*/ 2624673 w 2911050"/>
                  <a:gd name="connsiteY1" fmla="*/ 0 h 545581"/>
                  <a:gd name="connsiteX2" fmla="*/ 2911050 w 2911050"/>
                  <a:gd name="connsiteY2" fmla="*/ 500723 h 545581"/>
                  <a:gd name="connsiteX3" fmla="*/ 0 w 2911050"/>
                  <a:gd name="connsiteY3" fmla="*/ 545581 h 545581"/>
                  <a:gd name="connsiteX4" fmla="*/ 314429 w 2911050"/>
                  <a:gd name="connsiteY4" fmla="*/ 44523 h 545581"/>
                  <a:gd name="connsiteX0" fmla="*/ 312308 w 2908929"/>
                  <a:gd name="connsiteY0" fmla="*/ 44523 h 539490"/>
                  <a:gd name="connsiteX1" fmla="*/ 2622552 w 2908929"/>
                  <a:gd name="connsiteY1" fmla="*/ 0 h 539490"/>
                  <a:gd name="connsiteX2" fmla="*/ 2908929 w 2908929"/>
                  <a:gd name="connsiteY2" fmla="*/ 500723 h 539490"/>
                  <a:gd name="connsiteX3" fmla="*/ 0 w 2908929"/>
                  <a:gd name="connsiteY3" fmla="*/ 539490 h 539490"/>
                  <a:gd name="connsiteX4" fmla="*/ 312308 w 2908929"/>
                  <a:gd name="connsiteY4" fmla="*/ 44523 h 539490"/>
                  <a:gd name="connsiteX0" fmla="*/ 309038 w 2905659"/>
                  <a:gd name="connsiteY0" fmla="*/ 44523 h 535401"/>
                  <a:gd name="connsiteX1" fmla="*/ 2619282 w 2905659"/>
                  <a:gd name="connsiteY1" fmla="*/ 0 h 535401"/>
                  <a:gd name="connsiteX2" fmla="*/ 2905659 w 2905659"/>
                  <a:gd name="connsiteY2" fmla="*/ 500723 h 535401"/>
                  <a:gd name="connsiteX3" fmla="*/ 0 w 2905659"/>
                  <a:gd name="connsiteY3" fmla="*/ 535401 h 535401"/>
                  <a:gd name="connsiteX4" fmla="*/ 309038 w 2905659"/>
                  <a:gd name="connsiteY4" fmla="*/ 44523 h 535401"/>
                  <a:gd name="connsiteX0" fmla="*/ 310100 w 2906721"/>
                  <a:gd name="connsiteY0" fmla="*/ 44523 h 538447"/>
                  <a:gd name="connsiteX1" fmla="*/ 2620344 w 2906721"/>
                  <a:gd name="connsiteY1" fmla="*/ 0 h 538447"/>
                  <a:gd name="connsiteX2" fmla="*/ 2906721 w 2906721"/>
                  <a:gd name="connsiteY2" fmla="*/ 500723 h 538447"/>
                  <a:gd name="connsiteX3" fmla="*/ 0 w 2906721"/>
                  <a:gd name="connsiteY3" fmla="*/ 538447 h 538447"/>
                  <a:gd name="connsiteX4" fmla="*/ 310100 w 2906721"/>
                  <a:gd name="connsiteY4" fmla="*/ 44523 h 538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 fmla="*/ 0 w 2241550"/>
                  <a:gd name="connsiteY0" fmla="*/ 0 h 496524"/>
                  <a:gd name="connsiteX1" fmla="*/ 1917700 w 2241550"/>
                  <a:gd name="connsiteY1" fmla="*/ 0 h 496524"/>
                  <a:gd name="connsiteX2" fmla="*/ 2241550 w 2241550"/>
                  <a:gd name="connsiteY2" fmla="*/ 496524 h 496524"/>
                  <a:gd name="connsiteX3" fmla="*/ 0 w 2241550"/>
                  <a:gd name="connsiteY3" fmla="*/ 496524 h 496524"/>
                  <a:gd name="connsiteX4" fmla="*/ 0 w 2241550"/>
                  <a:gd name="connsiteY4" fmla="*/ 0 h 496524"/>
                  <a:gd name="connsiteX0" fmla="*/ 330200 w 2571750"/>
                  <a:gd name="connsiteY0" fmla="*/ 0 h 496524"/>
                  <a:gd name="connsiteX1" fmla="*/ 2247900 w 2571750"/>
                  <a:gd name="connsiteY1" fmla="*/ 0 h 496524"/>
                  <a:gd name="connsiteX2" fmla="*/ 2571750 w 2571750"/>
                  <a:gd name="connsiteY2" fmla="*/ 496524 h 496524"/>
                  <a:gd name="connsiteX3" fmla="*/ 0 w 2571750"/>
                  <a:gd name="connsiteY3" fmla="*/ 496524 h 496524"/>
                  <a:gd name="connsiteX4" fmla="*/ 330200 w 2571750"/>
                  <a:gd name="connsiteY4" fmla="*/ 0 h 496524"/>
                  <a:gd name="connsiteX0" fmla="*/ 330200 w 2571750"/>
                  <a:gd name="connsiteY0" fmla="*/ 0 h 496524"/>
                  <a:gd name="connsiteX1" fmla="*/ 2241550 w 2571750"/>
                  <a:gd name="connsiteY1" fmla="*/ 3175 h 496524"/>
                  <a:gd name="connsiteX2" fmla="*/ 2571750 w 2571750"/>
                  <a:gd name="connsiteY2" fmla="*/ 496524 h 496524"/>
                  <a:gd name="connsiteX3" fmla="*/ 0 w 2571750"/>
                  <a:gd name="connsiteY3" fmla="*/ 496524 h 496524"/>
                  <a:gd name="connsiteX4" fmla="*/ 330200 w 2571750"/>
                  <a:gd name="connsiteY4" fmla="*/ 0 h 496524"/>
                  <a:gd name="connsiteX0" fmla="*/ 330200 w 2590800"/>
                  <a:gd name="connsiteY0" fmla="*/ 0 h 496524"/>
                  <a:gd name="connsiteX1" fmla="*/ 2241550 w 2590800"/>
                  <a:gd name="connsiteY1" fmla="*/ 3175 h 496524"/>
                  <a:gd name="connsiteX2" fmla="*/ 2590800 w 2590800"/>
                  <a:gd name="connsiteY2" fmla="*/ 496524 h 496524"/>
                  <a:gd name="connsiteX3" fmla="*/ 0 w 2590800"/>
                  <a:gd name="connsiteY3" fmla="*/ 496524 h 496524"/>
                  <a:gd name="connsiteX4" fmla="*/ 330200 w 2590800"/>
                  <a:gd name="connsiteY4" fmla="*/ 0 h 496524"/>
                  <a:gd name="connsiteX0" fmla="*/ 330200 w 2590800"/>
                  <a:gd name="connsiteY0" fmla="*/ 0 h 496524"/>
                  <a:gd name="connsiteX1" fmla="*/ 2241550 w 2590800"/>
                  <a:gd name="connsiteY1" fmla="*/ 0 h 496524"/>
                  <a:gd name="connsiteX2" fmla="*/ 2590800 w 2590800"/>
                  <a:gd name="connsiteY2" fmla="*/ 496524 h 496524"/>
                  <a:gd name="connsiteX3" fmla="*/ 0 w 2590800"/>
                  <a:gd name="connsiteY3" fmla="*/ 496524 h 496524"/>
                  <a:gd name="connsiteX4" fmla="*/ 330200 w 2590800"/>
                  <a:gd name="connsiteY4" fmla="*/ 0 h 496524"/>
                  <a:gd name="connsiteX0" fmla="*/ 349250 w 2609850"/>
                  <a:gd name="connsiteY0" fmla="*/ 0 h 496524"/>
                  <a:gd name="connsiteX1" fmla="*/ 2260600 w 2609850"/>
                  <a:gd name="connsiteY1" fmla="*/ 0 h 496524"/>
                  <a:gd name="connsiteX2" fmla="*/ 2609850 w 2609850"/>
                  <a:gd name="connsiteY2" fmla="*/ 496524 h 496524"/>
                  <a:gd name="connsiteX3" fmla="*/ 0 w 2609850"/>
                  <a:gd name="connsiteY3" fmla="*/ 496524 h 496524"/>
                  <a:gd name="connsiteX4" fmla="*/ 349250 w 2609850"/>
                  <a:gd name="connsiteY4" fmla="*/ 0 h 496524"/>
                  <a:gd name="connsiteX0" fmla="*/ 255685 w 2516285"/>
                  <a:gd name="connsiteY0" fmla="*/ 0 h 496524"/>
                  <a:gd name="connsiteX1" fmla="*/ 2167035 w 2516285"/>
                  <a:gd name="connsiteY1" fmla="*/ 0 h 496524"/>
                  <a:gd name="connsiteX2" fmla="*/ 2516285 w 2516285"/>
                  <a:gd name="connsiteY2" fmla="*/ 496524 h 496524"/>
                  <a:gd name="connsiteX3" fmla="*/ 0 w 2516285"/>
                  <a:gd name="connsiteY3" fmla="*/ 490207 h 496524"/>
                  <a:gd name="connsiteX4" fmla="*/ 255685 w 2516285"/>
                  <a:gd name="connsiteY4" fmla="*/ 0 h 496524"/>
                  <a:gd name="connsiteX0" fmla="*/ 269329 w 2529929"/>
                  <a:gd name="connsiteY0" fmla="*/ 0 h 496524"/>
                  <a:gd name="connsiteX1" fmla="*/ 2180679 w 2529929"/>
                  <a:gd name="connsiteY1" fmla="*/ 0 h 496524"/>
                  <a:gd name="connsiteX2" fmla="*/ 2529929 w 2529929"/>
                  <a:gd name="connsiteY2" fmla="*/ 496524 h 496524"/>
                  <a:gd name="connsiteX3" fmla="*/ 0 w 2529929"/>
                  <a:gd name="connsiteY3" fmla="*/ 494945 h 496524"/>
                  <a:gd name="connsiteX4" fmla="*/ 269329 w 2529929"/>
                  <a:gd name="connsiteY4" fmla="*/ 0 h 496524"/>
                  <a:gd name="connsiteX0" fmla="*/ 273228 w 2533828"/>
                  <a:gd name="connsiteY0" fmla="*/ 0 h 496524"/>
                  <a:gd name="connsiteX1" fmla="*/ 2184578 w 2533828"/>
                  <a:gd name="connsiteY1" fmla="*/ 0 h 496524"/>
                  <a:gd name="connsiteX2" fmla="*/ 2533828 w 2533828"/>
                  <a:gd name="connsiteY2" fmla="*/ 496524 h 496524"/>
                  <a:gd name="connsiteX3" fmla="*/ 0 w 2533828"/>
                  <a:gd name="connsiteY3" fmla="*/ 494945 h 496524"/>
                  <a:gd name="connsiteX4" fmla="*/ 273228 w 2533828"/>
                  <a:gd name="connsiteY4" fmla="*/ 0 h 496524"/>
                  <a:gd name="connsiteX0" fmla="*/ 273228 w 2668328"/>
                  <a:gd name="connsiteY0" fmla="*/ 0 h 494945"/>
                  <a:gd name="connsiteX1" fmla="*/ 2184578 w 2668328"/>
                  <a:gd name="connsiteY1" fmla="*/ 0 h 494945"/>
                  <a:gd name="connsiteX2" fmla="*/ 2668328 w 2668328"/>
                  <a:gd name="connsiteY2" fmla="*/ 494155 h 494945"/>
                  <a:gd name="connsiteX3" fmla="*/ 0 w 2668328"/>
                  <a:gd name="connsiteY3" fmla="*/ 494945 h 494945"/>
                  <a:gd name="connsiteX4" fmla="*/ 273228 w 2668328"/>
                  <a:gd name="connsiteY4" fmla="*/ 0 h 494945"/>
                  <a:gd name="connsiteX0" fmla="*/ 273228 w 2668328"/>
                  <a:gd name="connsiteY0" fmla="*/ 0 h 494945"/>
                  <a:gd name="connsiteX1" fmla="*/ 2406794 w 2668328"/>
                  <a:gd name="connsiteY1" fmla="*/ 2369 h 494945"/>
                  <a:gd name="connsiteX2" fmla="*/ 2668328 w 2668328"/>
                  <a:gd name="connsiteY2" fmla="*/ 494155 h 494945"/>
                  <a:gd name="connsiteX3" fmla="*/ 0 w 2668328"/>
                  <a:gd name="connsiteY3" fmla="*/ 494945 h 494945"/>
                  <a:gd name="connsiteX4" fmla="*/ 273228 w 2668328"/>
                  <a:gd name="connsiteY4" fmla="*/ 0 h 494945"/>
                  <a:gd name="connsiteX0" fmla="*/ 273228 w 2668328"/>
                  <a:gd name="connsiteY0" fmla="*/ 1 h 494946"/>
                  <a:gd name="connsiteX1" fmla="*/ 2402896 w 2668328"/>
                  <a:gd name="connsiteY1" fmla="*/ 0 h 494946"/>
                  <a:gd name="connsiteX2" fmla="*/ 2668328 w 2668328"/>
                  <a:gd name="connsiteY2" fmla="*/ 494156 h 494946"/>
                  <a:gd name="connsiteX3" fmla="*/ 0 w 2668328"/>
                  <a:gd name="connsiteY3" fmla="*/ 494946 h 494946"/>
                  <a:gd name="connsiteX4" fmla="*/ 273228 w 2668328"/>
                  <a:gd name="connsiteY4" fmla="*/ 1 h 494946"/>
                  <a:gd name="connsiteX0" fmla="*/ 273228 w 2668328"/>
                  <a:gd name="connsiteY0" fmla="*/ 2370 h 497315"/>
                  <a:gd name="connsiteX1" fmla="*/ 2406794 w 2668328"/>
                  <a:gd name="connsiteY1" fmla="*/ 0 h 497315"/>
                  <a:gd name="connsiteX2" fmla="*/ 2668328 w 2668328"/>
                  <a:gd name="connsiteY2" fmla="*/ 496525 h 497315"/>
                  <a:gd name="connsiteX3" fmla="*/ 0 w 2668328"/>
                  <a:gd name="connsiteY3" fmla="*/ 497315 h 497315"/>
                  <a:gd name="connsiteX4" fmla="*/ 273228 w 2668328"/>
                  <a:gd name="connsiteY4" fmla="*/ 2370 h 497315"/>
                  <a:gd name="connsiteX0" fmla="*/ 273228 w 2668328"/>
                  <a:gd name="connsiteY0" fmla="*/ 1 h 494946"/>
                  <a:gd name="connsiteX1" fmla="*/ 2404845 w 2668328"/>
                  <a:gd name="connsiteY1" fmla="*/ 0 h 494946"/>
                  <a:gd name="connsiteX2" fmla="*/ 2668328 w 2668328"/>
                  <a:gd name="connsiteY2" fmla="*/ 494156 h 494946"/>
                  <a:gd name="connsiteX3" fmla="*/ 0 w 2668328"/>
                  <a:gd name="connsiteY3" fmla="*/ 494946 h 494946"/>
                  <a:gd name="connsiteX4" fmla="*/ 273228 w 2668328"/>
                  <a:gd name="connsiteY4" fmla="*/ 1 h 49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sp>
          <p:nvSpPr>
            <p:cNvPr id="59" name="Freeform: Shape 7"/>
            <p:cNvSpPr>
              <a:spLocks/>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grpSp>
        <p:nvGrpSpPr>
          <p:cNvPr id="40" name="组合 39"/>
          <p:cNvGrpSpPr/>
          <p:nvPr/>
        </p:nvGrpSpPr>
        <p:grpSpPr>
          <a:xfrm>
            <a:off x="714800" y="2064443"/>
            <a:ext cx="10805690" cy="3256864"/>
            <a:chOff x="322641" y="1760209"/>
            <a:chExt cx="8402403" cy="2532507"/>
          </a:xfrm>
        </p:grpSpPr>
        <p:grpSp>
          <p:nvGrpSpPr>
            <p:cNvPr id="41" name="Group 4"/>
            <p:cNvGrpSpPr/>
            <p:nvPr/>
          </p:nvGrpSpPr>
          <p:grpSpPr>
            <a:xfrm>
              <a:off x="6305515" y="1763732"/>
              <a:ext cx="2419529" cy="1025976"/>
              <a:chOff x="8407356" y="2098250"/>
              <a:chExt cx="3226038" cy="1367968"/>
            </a:xfrm>
          </p:grpSpPr>
          <p:sp>
            <p:nvSpPr>
              <p:cNvPr id="51" name="TextBox 41"/>
              <p:cNvSpPr txBox="1"/>
              <p:nvPr/>
            </p:nvSpPr>
            <p:spPr>
              <a:xfrm>
                <a:off x="8407356" y="2098250"/>
                <a:ext cx="3104385" cy="400109"/>
              </a:xfrm>
              <a:prstGeom prst="rect">
                <a:avLst/>
              </a:prstGeom>
              <a:noFill/>
            </p:spPr>
            <p:txBody>
              <a:bodyPr wrap="none" lIns="0" tIns="0" rIns="0" bIns="0" anchor="ctr">
                <a:normAutofit/>
              </a:bodyPr>
              <a:lstStyle/>
              <a:p>
                <a:r>
                  <a:rPr lang="zh-CN" altLang="en-US" sz="2000" b="1" dirty="0">
                    <a:solidFill>
                      <a:schemeClr val="accent2"/>
                    </a:solidFill>
                  </a:rPr>
                  <a:t>嵌入需求</a:t>
                </a:r>
              </a:p>
            </p:txBody>
          </p:sp>
          <p:sp>
            <p:nvSpPr>
              <p:cNvPr id="52" name="Rectangle 42"/>
              <p:cNvSpPr/>
              <p:nvPr/>
            </p:nvSpPr>
            <p:spPr>
              <a:xfrm>
                <a:off x="8407356" y="2498365"/>
                <a:ext cx="3226038" cy="967853"/>
              </a:xfrm>
              <a:prstGeom prst="rect">
                <a:avLst/>
              </a:prstGeom>
            </p:spPr>
            <p:txBody>
              <a:bodyPr wrap="square" lIns="0" tIns="0" rIns="0" bIns="0">
                <a:normAutofit lnSpcReduction="10000"/>
              </a:bodyPr>
              <a:lstStyle/>
              <a:p>
                <a:pPr>
                  <a:lnSpc>
                    <a:spcPct val="120000"/>
                  </a:lnSpc>
                </a:pPr>
                <a:r>
                  <a:rPr lang="zh-CN" altLang="en-US" dirty="0"/>
                  <a:t>软件必须扩展，以满足和新一代系统或数据库之间的互操作性</a:t>
                </a:r>
              </a:p>
            </p:txBody>
          </p:sp>
        </p:grpSp>
        <p:grpSp>
          <p:nvGrpSpPr>
            <p:cNvPr id="42" name="Group 40"/>
            <p:cNvGrpSpPr/>
            <p:nvPr/>
          </p:nvGrpSpPr>
          <p:grpSpPr>
            <a:xfrm>
              <a:off x="6305515" y="3266741"/>
              <a:ext cx="2328289" cy="1025975"/>
              <a:chOff x="8407356" y="4102263"/>
              <a:chExt cx="3104385" cy="1367966"/>
            </a:xfrm>
          </p:grpSpPr>
          <p:sp>
            <p:nvSpPr>
              <p:cNvPr id="49" name="TextBox 44"/>
              <p:cNvSpPr txBox="1"/>
              <p:nvPr/>
            </p:nvSpPr>
            <p:spPr>
              <a:xfrm>
                <a:off x="8407356" y="4102263"/>
                <a:ext cx="3104385" cy="400109"/>
              </a:xfrm>
              <a:prstGeom prst="rect">
                <a:avLst/>
              </a:prstGeom>
              <a:noFill/>
            </p:spPr>
            <p:txBody>
              <a:bodyPr wrap="none" lIns="0" tIns="0" rIns="0" bIns="0" anchor="ctr">
                <a:normAutofit/>
              </a:bodyPr>
              <a:lstStyle/>
              <a:p>
                <a:r>
                  <a:rPr lang="zh-CN" altLang="en-US" sz="2000" b="1" dirty="0">
                    <a:solidFill>
                      <a:schemeClr val="accent3"/>
                    </a:solidFill>
                  </a:rPr>
                  <a:t>架构需求</a:t>
                </a:r>
              </a:p>
            </p:txBody>
          </p:sp>
          <p:sp>
            <p:nvSpPr>
              <p:cNvPr id="50" name="Rectangle 45"/>
              <p:cNvSpPr/>
              <p:nvPr/>
            </p:nvSpPr>
            <p:spPr>
              <a:xfrm>
                <a:off x="8407356" y="4502378"/>
                <a:ext cx="3104385" cy="967851"/>
              </a:xfrm>
              <a:prstGeom prst="rect">
                <a:avLst/>
              </a:prstGeom>
            </p:spPr>
            <p:txBody>
              <a:bodyPr wrap="square" lIns="0" tIns="0" rIns="0" bIns="0">
                <a:noAutofit/>
              </a:bodyPr>
              <a:lstStyle/>
              <a:p>
                <a:pPr>
                  <a:lnSpc>
                    <a:spcPct val="120000"/>
                  </a:lnSpc>
                </a:pPr>
                <a:r>
                  <a:rPr lang="zh-CN" altLang="en-US" dirty="0"/>
                  <a:t>软件必须重新设计，使其在新的网络环境是可用的</a:t>
                </a:r>
              </a:p>
            </p:txBody>
          </p:sp>
        </p:grpSp>
        <p:grpSp>
          <p:nvGrpSpPr>
            <p:cNvPr id="43" name="Group 1"/>
            <p:cNvGrpSpPr/>
            <p:nvPr/>
          </p:nvGrpSpPr>
          <p:grpSpPr>
            <a:xfrm>
              <a:off x="322641" y="1760209"/>
              <a:ext cx="2328289" cy="1025972"/>
              <a:chOff x="430188" y="2093555"/>
              <a:chExt cx="3104385" cy="1367963"/>
            </a:xfrm>
          </p:grpSpPr>
          <p:sp>
            <p:nvSpPr>
              <p:cNvPr id="47" name="TextBox 47"/>
              <p:cNvSpPr txBox="1"/>
              <p:nvPr/>
            </p:nvSpPr>
            <p:spPr>
              <a:xfrm>
                <a:off x="430188" y="2093555"/>
                <a:ext cx="3104385" cy="400110"/>
              </a:xfrm>
              <a:prstGeom prst="rect">
                <a:avLst/>
              </a:prstGeom>
              <a:noFill/>
            </p:spPr>
            <p:txBody>
              <a:bodyPr wrap="none" lIns="0" tIns="0" rIns="0" bIns="0" anchor="ctr">
                <a:normAutofit/>
              </a:bodyPr>
              <a:lstStyle/>
              <a:p>
                <a:pPr algn="r"/>
                <a:r>
                  <a:rPr lang="zh-CN" altLang="en-US" sz="2000" b="1" dirty="0">
                    <a:solidFill>
                      <a:schemeClr val="accent6"/>
                    </a:solidFill>
                  </a:rPr>
                  <a:t>计算需求</a:t>
                </a:r>
              </a:p>
            </p:txBody>
          </p:sp>
          <p:sp>
            <p:nvSpPr>
              <p:cNvPr id="48" name="Rectangle 48"/>
              <p:cNvSpPr/>
              <p:nvPr/>
            </p:nvSpPr>
            <p:spPr>
              <a:xfrm>
                <a:off x="430188" y="2493665"/>
                <a:ext cx="3104385" cy="967853"/>
              </a:xfrm>
              <a:prstGeom prst="rect">
                <a:avLst/>
              </a:prstGeom>
            </p:spPr>
            <p:txBody>
              <a:bodyPr wrap="square" lIns="0" tIns="0" rIns="0" bIns="0">
                <a:normAutofit/>
              </a:bodyPr>
              <a:lstStyle/>
              <a:p>
                <a:pPr algn="r">
                  <a:lnSpc>
                    <a:spcPct val="120000"/>
                  </a:lnSpc>
                </a:pPr>
                <a:r>
                  <a:rPr lang="zh-CN" altLang="en-US" dirty="0"/>
                  <a:t>软件必须适应新的计算环境或技术</a:t>
                </a:r>
              </a:p>
            </p:txBody>
          </p:sp>
        </p:grpSp>
        <p:grpSp>
          <p:nvGrpSpPr>
            <p:cNvPr id="44" name="Group 3"/>
            <p:cNvGrpSpPr/>
            <p:nvPr/>
          </p:nvGrpSpPr>
          <p:grpSpPr>
            <a:xfrm>
              <a:off x="322641" y="3266739"/>
              <a:ext cx="2328289" cy="1025972"/>
              <a:chOff x="430188" y="4102262"/>
              <a:chExt cx="3104385" cy="1367963"/>
            </a:xfrm>
          </p:grpSpPr>
          <p:sp>
            <p:nvSpPr>
              <p:cNvPr id="45" name="TextBox 50"/>
              <p:cNvSpPr txBox="1"/>
              <p:nvPr/>
            </p:nvSpPr>
            <p:spPr>
              <a:xfrm>
                <a:off x="430188" y="4102262"/>
                <a:ext cx="3104385" cy="400110"/>
              </a:xfrm>
              <a:prstGeom prst="rect">
                <a:avLst/>
              </a:prstGeom>
              <a:noFill/>
            </p:spPr>
            <p:txBody>
              <a:bodyPr wrap="none" lIns="0" tIns="0" rIns="0" bIns="0" anchor="ctr">
                <a:normAutofit/>
              </a:bodyPr>
              <a:lstStyle/>
              <a:p>
                <a:pPr algn="r"/>
                <a:r>
                  <a:rPr lang="zh-CN" altLang="en-US" sz="2000" b="1" dirty="0">
                    <a:solidFill>
                      <a:schemeClr val="accent5"/>
                    </a:solidFill>
                  </a:rPr>
                  <a:t>业务需求</a:t>
                </a:r>
              </a:p>
            </p:txBody>
          </p:sp>
          <p:sp>
            <p:nvSpPr>
              <p:cNvPr id="46" name="Rectangle 51"/>
              <p:cNvSpPr/>
              <p:nvPr/>
            </p:nvSpPr>
            <p:spPr>
              <a:xfrm>
                <a:off x="430188" y="4502372"/>
                <a:ext cx="3104385" cy="967853"/>
              </a:xfrm>
              <a:prstGeom prst="rect">
                <a:avLst/>
              </a:prstGeom>
            </p:spPr>
            <p:txBody>
              <a:bodyPr wrap="square" lIns="0" tIns="0" rIns="0" bIns="0">
                <a:normAutofit/>
              </a:bodyPr>
              <a:lstStyle/>
              <a:p>
                <a:pPr algn="r">
                  <a:lnSpc>
                    <a:spcPct val="120000"/>
                  </a:lnSpc>
                </a:pPr>
                <a:r>
                  <a:rPr lang="zh-CN" altLang="en-US" dirty="0"/>
                  <a:t>软件必须改善，以实现新的业务需求</a:t>
                </a:r>
              </a:p>
            </p:txBody>
          </p:sp>
        </p:grpSp>
      </p:grpSp>
    </p:spTree>
    <p:extLst>
      <p:ext uri="{BB962C8B-B14F-4D97-AF65-F5344CB8AC3E}">
        <p14:creationId xmlns:p14="http://schemas.microsoft.com/office/powerpoint/2010/main" val="261980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smtClean="0">
                <a:latin typeface="+mn-lt"/>
                <a:ea typeface="+mn-ea"/>
                <a:cs typeface="+mn-ea"/>
                <a:sym typeface="+mn-lt"/>
              </a:rPr>
              <a:t>软件危机的产生</a:t>
            </a:r>
            <a:endParaRPr lang="zh-CN" altLang="en-US" sz="3600" dirty="0">
              <a:latin typeface="+mn-lt"/>
              <a:ea typeface="+mn-ea"/>
              <a:cs typeface="+mn-ea"/>
              <a:sym typeface="+mn-lt"/>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a:xfrm>
            <a:off x="7913152" y="2995012"/>
            <a:ext cx="4278848" cy="2496674"/>
          </a:xfrm>
        </p:spPr>
        <p:txBody>
          <a:bodyPr>
            <a:normAutofit/>
          </a:bodyPr>
          <a:lstStyle/>
          <a:p>
            <a:pPr marL="342900" indent="-342900">
              <a:buClrTx/>
              <a:buFont typeface="Wingdings" panose="05000000000000000000" pitchFamily="2" charset="2"/>
              <a:buChar char="l"/>
            </a:pPr>
            <a:r>
              <a:rPr lang="zh-CN" altLang="en-US" sz="2400" dirty="0" smtClean="0">
                <a:cs typeface="+mn-ea"/>
              </a:rPr>
              <a:t>软件危机的概念</a:t>
            </a:r>
            <a:endParaRPr lang="en-US" altLang="zh-CN" sz="2400" dirty="0">
              <a:cs typeface="+mn-ea"/>
            </a:endParaRPr>
          </a:p>
          <a:p>
            <a:pPr marL="342900" indent="-342900">
              <a:buClrTx/>
              <a:buFont typeface="Wingdings" panose="05000000000000000000" pitchFamily="2" charset="2"/>
              <a:buChar char="l"/>
            </a:pPr>
            <a:r>
              <a:rPr lang="zh-CN" altLang="en-US" sz="2400" dirty="0" smtClean="0">
                <a:cs typeface="+mn-ea"/>
              </a:rPr>
              <a:t>软件</a:t>
            </a:r>
            <a:r>
              <a:rPr lang="zh-CN" altLang="en-US" sz="2400" dirty="0">
                <a:cs typeface="+mn-ea"/>
              </a:rPr>
              <a:t>危机的</a:t>
            </a:r>
            <a:r>
              <a:rPr lang="zh-CN" altLang="en-US" sz="2400" dirty="0" smtClean="0">
                <a:cs typeface="+mn-ea"/>
              </a:rPr>
              <a:t>产生原因</a:t>
            </a:r>
            <a:endParaRPr lang="en-US" altLang="zh-CN" sz="2400" dirty="0">
              <a:cs typeface="+mn-ea"/>
            </a:endParaRPr>
          </a:p>
          <a:p>
            <a:pPr marL="342900" indent="-342900">
              <a:buClrTx/>
              <a:buFont typeface="Wingdings" panose="05000000000000000000" pitchFamily="2" charset="2"/>
              <a:buChar char="l"/>
            </a:pPr>
            <a:r>
              <a:rPr lang="zh-CN" altLang="en-US" sz="2400" dirty="0" smtClean="0">
                <a:cs typeface="+mn-ea"/>
              </a:rPr>
              <a:t>消除软件危机的途径</a:t>
            </a:r>
            <a:endParaRPr lang="zh-CN" altLang="en-US" sz="4400" dirty="0"/>
          </a:p>
        </p:txBody>
      </p:sp>
    </p:spTree>
    <p:extLst>
      <p:ext uri="{BB962C8B-B14F-4D97-AF65-F5344CB8AC3E}">
        <p14:creationId xmlns:p14="http://schemas.microsoft.com/office/powerpoint/2010/main" val="99576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7" name="Group 3"/>
          <p:cNvGrpSpPr>
            <a:grpSpLocks/>
          </p:cNvGrpSpPr>
          <p:nvPr/>
        </p:nvGrpSpPr>
        <p:grpSpPr bwMode="auto">
          <a:xfrm>
            <a:off x="1602105" y="1480160"/>
            <a:ext cx="8642350" cy="1050925"/>
            <a:chOff x="0" y="0"/>
            <a:chExt cx="3984" cy="912"/>
          </a:xfrm>
        </p:grpSpPr>
        <p:sp>
          <p:nvSpPr>
            <p:cNvPr id="21513" name="AutoShape 4"/>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b="0">
                <a:effectLst/>
                <a:latin typeface="微软雅黑" pitchFamily="34" charset="-122"/>
                <a:ea typeface="微软雅黑" pitchFamily="34" charset="-122"/>
              </a:endParaRPr>
            </a:p>
          </p:txBody>
        </p:sp>
        <p:grpSp>
          <p:nvGrpSpPr>
            <p:cNvPr id="21514" name="Group 5"/>
            <p:cNvGrpSpPr>
              <a:grpSpLocks/>
            </p:cNvGrpSpPr>
            <p:nvPr/>
          </p:nvGrpSpPr>
          <p:grpSpPr bwMode="auto">
            <a:xfrm>
              <a:off x="87" y="84"/>
              <a:ext cx="768" cy="744"/>
              <a:chOff x="0" y="0"/>
              <a:chExt cx="768" cy="744"/>
            </a:xfrm>
          </p:grpSpPr>
          <p:sp>
            <p:nvSpPr>
              <p:cNvPr id="11270" name="AutoShape 6"/>
              <p:cNvSpPr>
                <a:spLocks noChangeArrowheads="1"/>
              </p:cNvSpPr>
              <p:nvPr/>
            </p:nvSpPr>
            <p:spPr bwMode="auto">
              <a:xfrm>
                <a:off x="0" y="0"/>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wrap="none" anchor="ctr"/>
              <a:lstStyle/>
              <a:p>
                <a:pPr>
                  <a:defRPr/>
                </a:pPr>
                <a:endParaRPr lang="zh-CN" altLang="en-US">
                  <a:effectLst/>
                  <a:latin typeface="微软雅黑" panose="020B0503020204020204" pitchFamily="34" charset="-122"/>
                  <a:ea typeface="微软雅黑" panose="020B0503020204020204" pitchFamily="34" charset="-122"/>
                </a:endParaRPr>
              </a:p>
            </p:txBody>
          </p:sp>
          <p:sp>
            <p:nvSpPr>
              <p:cNvPr id="11271" name="未知"/>
              <p:cNvSpPr>
                <a:spLocks/>
              </p:cNvSpPr>
              <p:nvPr/>
            </p:nvSpPr>
            <p:spPr bwMode="auto">
              <a:xfrm>
                <a:off x="48" y="48"/>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lstStyle/>
              <a:p>
                <a:pPr>
                  <a:defRPr/>
                </a:pPr>
                <a:endParaRPr lang="zh-CN" altLang="en-US">
                  <a:effectLst/>
                  <a:latin typeface="微软雅黑" panose="020B0503020204020204" pitchFamily="34" charset="-122"/>
                  <a:ea typeface="微软雅黑" panose="020B0503020204020204" pitchFamily="34" charset="-122"/>
                </a:endParaRPr>
              </a:p>
            </p:txBody>
          </p:sp>
          <p:sp>
            <p:nvSpPr>
              <p:cNvPr id="21518" name="Text Box 8"/>
              <p:cNvSpPr txBox="1">
                <a:spLocks noChangeArrowheads="1"/>
              </p:cNvSpPr>
              <p:nvPr/>
            </p:nvSpPr>
            <p:spPr bwMode="auto">
              <a:xfrm>
                <a:off x="43" y="103"/>
                <a:ext cx="667" cy="49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a:spcBef>
                    <a:spcPct val="30000"/>
                  </a:spcBef>
                  <a:buFont typeface="Wingdings" pitchFamily="2" charset="2"/>
                  <a:buNone/>
                </a:pPr>
                <a:r>
                  <a:rPr lang="zh-CN" altLang="zh-CN" b="0" dirty="0">
                    <a:solidFill>
                      <a:srgbClr val="FFFFFF"/>
                    </a:solidFill>
                    <a:effectLst/>
                    <a:latin typeface="微软雅黑" pitchFamily="34" charset="-122"/>
                    <a:ea typeface="微软雅黑" pitchFamily="34" charset="-122"/>
                  </a:rPr>
                  <a:t>定义</a:t>
                </a:r>
              </a:p>
            </p:txBody>
          </p:sp>
        </p:grpSp>
        <p:sp>
          <p:nvSpPr>
            <p:cNvPr id="21515" name="Text Box 9"/>
            <p:cNvSpPr txBox="1">
              <a:spLocks noChangeArrowheads="1"/>
            </p:cNvSpPr>
            <p:nvPr/>
          </p:nvSpPr>
          <p:spPr bwMode="auto">
            <a:xfrm>
              <a:off x="960" y="275"/>
              <a:ext cx="2928"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zh-CN" sz="1800" b="0">
                  <a:effectLst/>
                  <a:latin typeface="微软雅黑" pitchFamily="34" charset="-122"/>
                  <a:ea typeface="微软雅黑" pitchFamily="34" charset="-122"/>
                </a:rPr>
                <a:t>在计算机软件的开发和维护过程中所遇到的一系列严重问题。</a:t>
              </a:r>
              <a:r>
                <a:rPr lang="zh-CN" altLang="zh-CN" sz="1800">
                  <a:effectLst/>
                  <a:latin typeface="微软雅黑" pitchFamily="34" charset="-122"/>
                  <a:ea typeface="微软雅黑" pitchFamily="34" charset="-122"/>
                </a:rPr>
                <a:t> </a:t>
              </a:r>
            </a:p>
          </p:txBody>
        </p:sp>
      </p:grpSp>
      <p:sp>
        <p:nvSpPr>
          <p:cNvPr id="15364" name="Rectangle 10"/>
          <p:cNvSpPr>
            <a:spLocks noGrp="1" noChangeArrowheads="1"/>
          </p:cNvSpPr>
          <p:nvPr>
            <p:ph type="title"/>
          </p:nvPr>
        </p:nvSpPr>
        <p:spPr/>
        <p:txBody>
          <a:bodyPr/>
          <a:lstStyle/>
          <a:p>
            <a:r>
              <a:rPr lang="zh-CN" altLang="en-US" dirty="0"/>
              <a:t>什么是</a:t>
            </a:r>
            <a:r>
              <a:rPr lang="zh-CN" dirty="0"/>
              <a:t>软件危机</a:t>
            </a:r>
          </a:p>
        </p:txBody>
      </p:sp>
      <p:sp>
        <p:nvSpPr>
          <p:cNvPr id="11275" name="Oval 11"/>
          <p:cNvSpPr>
            <a:spLocks noChangeArrowheads="1"/>
          </p:cNvSpPr>
          <p:nvPr/>
        </p:nvSpPr>
        <p:spPr bwMode="auto">
          <a:xfrm>
            <a:off x="8452169" y="1737334"/>
            <a:ext cx="1584325" cy="647700"/>
          </a:xfrm>
          <a:prstGeom prst="ellipse">
            <a:avLst/>
          </a:prstGeom>
          <a:noFill/>
          <a:ln w="38100">
            <a:solidFill>
              <a:srgbClr val="FF3300"/>
            </a:solidFill>
            <a:round/>
            <a:headEnd/>
            <a:tailEnd/>
          </a:ln>
        </p:spPr>
        <p:txBody>
          <a:bodyPr wrap="none" anchor="ctr"/>
          <a:lstStyle/>
          <a:p>
            <a:pPr>
              <a:defRPr/>
            </a:pPr>
            <a:endParaRPr lang="zh-CN" altLang="en-US"/>
          </a:p>
        </p:txBody>
      </p:sp>
      <p:sp>
        <p:nvSpPr>
          <p:cNvPr id="11276" name="Line 12"/>
          <p:cNvSpPr>
            <a:spLocks noChangeShapeType="1"/>
          </p:cNvSpPr>
          <p:nvPr/>
        </p:nvSpPr>
        <p:spPr bwMode="auto">
          <a:xfrm flipH="1" flipV="1">
            <a:off x="8731568" y="1113448"/>
            <a:ext cx="512762" cy="623887"/>
          </a:xfrm>
          <a:prstGeom prst="line">
            <a:avLst/>
          </a:prstGeom>
          <a:noFill/>
          <a:ln w="28575">
            <a:solidFill>
              <a:srgbClr val="FF3300"/>
            </a:solidFill>
            <a:round/>
            <a:headEnd/>
            <a:tailEnd type="triangle" w="med" len="med"/>
          </a:ln>
        </p:spPr>
        <p:txBody>
          <a:bodyPr/>
          <a:lstStyle/>
          <a:p>
            <a:pPr>
              <a:defRPr/>
            </a:pPr>
            <a:endParaRPr lang="zh-CN" altLang="en-US"/>
          </a:p>
        </p:txBody>
      </p:sp>
      <p:sp>
        <p:nvSpPr>
          <p:cNvPr id="21511" name="Rectangle 3"/>
          <p:cNvSpPr>
            <a:spLocks noChangeArrowheads="1"/>
          </p:cNvSpPr>
          <p:nvPr/>
        </p:nvSpPr>
        <p:spPr bwMode="gray">
          <a:xfrm>
            <a:off x="6484621" y="3077932"/>
            <a:ext cx="4933950" cy="2749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nSpc>
                <a:spcPct val="100000"/>
              </a:lnSpc>
              <a:buClr>
                <a:schemeClr val="accent1"/>
              </a:buClr>
              <a:buFont typeface="Wingdings" pitchFamily="2" charset="2"/>
              <a:buChar char="v"/>
            </a:pPr>
            <a:r>
              <a:rPr kumimoji="0" lang="zh-CN" altLang="en-US" sz="1800" b="0" dirty="0">
                <a:effectLst/>
                <a:latin typeface="微软雅黑" pitchFamily="34" charset="-122"/>
                <a:ea typeface="微软雅黑" pitchFamily="34" charset="-122"/>
              </a:rPr>
              <a:t>项目超出预算</a:t>
            </a:r>
          </a:p>
          <a:p>
            <a:pPr>
              <a:lnSpc>
                <a:spcPct val="100000"/>
              </a:lnSpc>
              <a:buClr>
                <a:schemeClr val="accent1"/>
              </a:buClr>
              <a:buFont typeface="Wingdings" pitchFamily="2" charset="2"/>
              <a:buChar char="v"/>
            </a:pPr>
            <a:r>
              <a:rPr kumimoji="0" lang="zh-CN" altLang="en-US" sz="1800" b="0" dirty="0">
                <a:effectLst/>
                <a:latin typeface="微软雅黑" pitchFamily="34" charset="-122"/>
                <a:ea typeface="微软雅黑" pitchFamily="34" charset="-122"/>
              </a:rPr>
              <a:t>项目超过计划完成时间</a:t>
            </a:r>
          </a:p>
          <a:p>
            <a:pPr>
              <a:lnSpc>
                <a:spcPct val="100000"/>
              </a:lnSpc>
              <a:buClr>
                <a:schemeClr val="accent1"/>
              </a:buClr>
              <a:buFont typeface="Wingdings" pitchFamily="2" charset="2"/>
              <a:buChar char="v"/>
            </a:pPr>
            <a:r>
              <a:rPr kumimoji="0" lang="zh-CN" altLang="en-US" sz="1800" b="0" dirty="0">
                <a:effectLst/>
                <a:latin typeface="微软雅黑" pitchFamily="34" charset="-122"/>
                <a:ea typeface="微软雅黑" pitchFamily="34" charset="-122"/>
              </a:rPr>
              <a:t>软件运行效率很低</a:t>
            </a:r>
          </a:p>
          <a:p>
            <a:pPr>
              <a:lnSpc>
                <a:spcPct val="100000"/>
              </a:lnSpc>
              <a:buClr>
                <a:schemeClr val="accent1"/>
              </a:buClr>
              <a:buFont typeface="Wingdings" pitchFamily="2" charset="2"/>
              <a:buChar char="v"/>
            </a:pPr>
            <a:r>
              <a:rPr kumimoji="0" lang="zh-CN" altLang="en-US" sz="1800" b="0" dirty="0">
                <a:effectLst/>
                <a:latin typeface="微软雅黑" pitchFamily="34" charset="-122"/>
                <a:ea typeface="微软雅黑" pitchFamily="34" charset="-122"/>
              </a:rPr>
              <a:t>软件质量差</a:t>
            </a:r>
          </a:p>
          <a:p>
            <a:pPr>
              <a:lnSpc>
                <a:spcPct val="100000"/>
              </a:lnSpc>
              <a:buClr>
                <a:schemeClr val="accent1"/>
              </a:buClr>
              <a:buFont typeface="Wingdings" pitchFamily="2" charset="2"/>
              <a:buChar char="v"/>
            </a:pPr>
            <a:r>
              <a:rPr kumimoji="0" lang="zh-CN" altLang="en-US" sz="1800" b="0" dirty="0">
                <a:effectLst/>
                <a:latin typeface="微软雅黑" pitchFamily="34" charset="-122"/>
                <a:ea typeface="微软雅黑" pitchFamily="34" charset="-122"/>
              </a:rPr>
              <a:t>软件通常不符合要求</a:t>
            </a:r>
          </a:p>
          <a:p>
            <a:pPr>
              <a:lnSpc>
                <a:spcPct val="100000"/>
              </a:lnSpc>
              <a:buClr>
                <a:schemeClr val="accent1"/>
              </a:buClr>
              <a:buFont typeface="Wingdings" pitchFamily="2" charset="2"/>
              <a:buChar char="v"/>
            </a:pPr>
            <a:r>
              <a:rPr kumimoji="0" lang="zh-CN" altLang="en-US" sz="1800" b="0" dirty="0">
                <a:effectLst/>
                <a:latin typeface="微软雅黑" pitchFamily="34" charset="-122"/>
                <a:ea typeface="微软雅黑" pitchFamily="34" charset="-122"/>
              </a:rPr>
              <a:t>项目难以管理并且代码难以维护</a:t>
            </a:r>
          </a:p>
          <a:p>
            <a:pPr>
              <a:lnSpc>
                <a:spcPct val="100000"/>
              </a:lnSpc>
              <a:buClr>
                <a:schemeClr val="accent1"/>
              </a:buClr>
              <a:buFont typeface="Wingdings" pitchFamily="2" charset="2"/>
              <a:buChar char="v"/>
            </a:pPr>
            <a:r>
              <a:rPr kumimoji="0" lang="zh-CN" altLang="en-US" sz="1800" b="0" dirty="0">
                <a:effectLst/>
                <a:latin typeface="微软雅黑" pitchFamily="34" charset="-122"/>
                <a:ea typeface="微软雅黑" pitchFamily="34" charset="-122"/>
              </a:rPr>
              <a:t>软件不能交付</a:t>
            </a:r>
          </a:p>
        </p:txBody>
      </p:sp>
      <p:sp>
        <p:nvSpPr>
          <p:cNvPr id="2" name="矩形 1"/>
          <p:cNvSpPr/>
          <p:nvPr/>
        </p:nvSpPr>
        <p:spPr>
          <a:xfrm>
            <a:off x="1494270" y="3077932"/>
            <a:ext cx="3673475" cy="1531938"/>
          </a:xfrm>
          <a:prstGeom prst="rect">
            <a:avLst/>
          </a:prstGeom>
        </p:spPr>
        <p:txBody>
          <a:bodyPr>
            <a:spAutoFit/>
          </a:bodyPr>
          <a:lstStyle/>
          <a:p>
            <a:pPr>
              <a:defRPr/>
            </a:pPr>
            <a:r>
              <a:rPr lang="en-US" altLang="zh-CN" dirty="0">
                <a:effectLst/>
                <a:latin typeface="微软雅黑" panose="020B0503020204020204" pitchFamily="34" charset="-122"/>
                <a:ea typeface="微软雅黑" panose="020B0503020204020204" pitchFamily="34" charset="-122"/>
              </a:rPr>
              <a:t>1968</a:t>
            </a:r>
            <a:r>
              <a:rPr lang="zh-CN" altLang="en-US" dirty="0">
                <a:effectLst/>
                <a:latin typeface="微软雅黑" panose="020B0503020204020204" pitchFamily="34" charset="-122"/>
                <a:ea typeface="微软雅黑" panose="020B0503020204020204" pitchFamily="34" charset="-122"/>
              </a:rPr>
              <a:t>年</a:t>
            </a:r>
            <a:r>
              <a:rPr lang="en-US" altLang="zh-CN" dirty="0">
                <a:effectLst/>
                <a:latin typeface="微软雅黑" panose="020B0503020204020204" pitchFamily="34" charset="-122"/>
                <a:ea typeface="微软雅黑" panose="020B0503020204020204" pitchFamily="34" charset="-122"/>
              </a:rPr>
              <a:t>NATO</a:t>
            </a:r>
            <a:r>
              <a:rPr lang="zh-CN" altLang="en-US" dirty="0">
                <a:effectLst/>
                <a:latin typeface="微软雅黑" panose="020B0503020204020204" pitchFamily="34" charset="-122"/>
                <a:ea typeface="微软雅黑" panose="020B0503020204020204" pitchFamily="34" charset="-122"/>
              </a:rPr>
              <a:t>会议（</a:t>
            </a:r>
            <a:r>
              <a:rPr lang="en-US" altLang="zh-CN" dirty="0" err="1">
                <a:effectLst/>
                <a:latin typeface="微软雅黑" panose="020B0503020204020204" pitchFamily="34" charset="-122"/>
                <a:ea typeface="微软雅黑" panose="020B0503020204020204" pitchFamily="34" charset="-122"/>
              </a:rPr>
              <a:t>Garmisch</a:t>
            </a:r>
            <a:r>
              <a:rPr lang="zh-CN" altLang="en-US" dirty="0">
                <a:effectLst/>
                <a:latin typeface="微软雅黑" panose="020B0503020204020204" pitchFamily="34" charset="-122"/>
                <a:ea typeface="微软雅黑" panose="020B0503020204020204" pitchFamily="34" charset="-122"/>
              </a:rPr>
              <a:t>，</a:t>
            </a:r>
            <a:r>
              <a:rPr lang="en-US" altLang="zh-CN" dirty="0">
                <a:effectLst/>
                <a:latin typeface="微软雅黑" panose="020B0503020204020204" pitchFamily="34" charset="-122"/>
                <a:ea typeface="微软雅黑" panose="020B0503020204020204" pitchFamily="34" charset="-122"/>
              </a:rPr>
              <a:t>Germany</a:t>
            </a:r>
            <a:r>
              <a:rPr lang="zh-CN" altLang="en-US" dirty="0">
                <a:effectLst/>
                <a:latin typeface="微软雅黑" panose="020B0503020204020204" pitchFamily="34" charset="-122"/>
                <a:ea typeface="微软雅黑" panose="020B0503020204020204" pitchFamily="34" charset="-122"/>
              </a:rPr>
              <a:t>）提出“软件危机”</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742555" y="744115"/>
            <a:ext cx="1802675"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zh-CN" altLang="en-US" dirty="0"/>
              <a:t>效率和质量下降</a:t>
            </a:r>
          </a:p>
        </p:txBody>
      </p:sp>
    </p:spTree>
    <p:extLst>
      <p:ext uri="{BB962C8B-B14F-4D97-AF65-F5344CB8AC3E}">
        <p14:creationId xmlns:p14="http://schemas.microsoft.com/office/powerpoint/2010/main" val="1267702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5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11275"/>
                                        </p:tgtEl>
                                        <p:attrNameLst>
                                          <p:attrName>style.visibility</p:attrName>
                                        </p:attrNameLst>
                                      </p:cBhvr>
                                      <p:to>
                                        <p:strVal val="visible"/>
                                      </p:to>
                                    </p:set>
                                    <p:animEffect transition="in" filter="box(out)">
                                      <p:cBhvr>
                                        <p:cTn id="16" dur="500"/>
                                        <p:tgtEl>
                                          <p:spTgt spid="11275"/>
                                        </p:tgtEl>
                                      </p:cBhvr>
                                    </p:animEffect>
                                  </p:childTnLst>
                                </p:cTn>
                              </p:par>
                            </p:childTnLst>
                          </p:cTn>
                        </p:par>
                        <p:par>
                          <p:cTn id="17" fill="hold" nodeType="afterGroup">
                            <p:stCondLst>
                              <p:cond delay="500"/>
                            </p:stCondLst>
                            <p:childTnLst>
                              <p:par>
                                <p:cTn id="18" presetID="4" presetClass="entr" presetSubtype="32" fill="hold" nodeType="afterEffect">
                                  <p:stCondLst>
                                    <p:cond delay="0"/>
                                  </p:stCondLst>
                                  <p:childTnLst>
                                    <p:set>
                                      <p:cBhvr>
                                        <p:cTn id="19" dur="1" fill="hold">
                                          <p:stCondLst>
                                            <p:cond delay="0"/>
                                          </p:stCondLst>
                                        </p:cTn>
                                        <p:tgtEl>
                                          <p:spTgt spid="11276"/>
                                        </p:tgtEl>
                                        <p:attrNameLst>
                                          <p:attrName>style.visibility</p:attrName>
                                        </p:attrNameLst>
                                      </p:cBhvr>
                                      <p:to>
                                        <p:strVal val="visible"/>
                                      </p:to>
                                    </p:set>
                                    <p:animEffect transition="in" filter="box(out)">
                                      <p:cBhvr>
                                        <p:cTn id="20" dur="500"/>
                                        <p:tgtEl>
                                          <p:spTgt spid="11276"/>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1511"/>
                                        </p:tgtEl>
                                        <p:attrNameLst>
                                          <p:attrName>style.visibility</p:attrName>
                                        </p:attrNameLst>
                                      </p:cBhvr>
                                      <p:to>
                                        <p:strVal val="visible"/>
                                      </p:to>
                                    </p:set>
                                    <p:animEffect transition="in" filter="fade">
                                      <p:cBhvr>
                                        <p:cTn id="25"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5" grpId="0" animBg="1"/>
      <p:bldP spid="21511" grpId="0"/>
      <p:bldP spid="2"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软件危机案例：</a:t>
            </a:r>
            <a:r>
              <a:rPr lang="en-US" altLang="zh-CN" dirty="0"/>
              <a:t>OS/360</a:t>
            </a:r>
            <a:endParaRPr lang="zh-CN" altLang="en-US" dirty="0"/>
          </a:p>
        </p:txBody>
      </p:sp>
      <p:sp>
        <p:nvSpPr>
          <p:cNvPr id="22531" name="内容占位符 2"/>
          <p:cNvSpPr>
            <a:spLocks noGrp="1"/>
          </p:cNvSpPr>
          <p:nvPr>
            <p:ph sz="half" idx="4294967295"/>
          </p:nvPr>
        </p:nvSpPr>
        <p:spPr>
          <a:xfrm>
            <a:off x="886884" y="1377950"/>
            <a:ext cx="4572000" cy="3810000"/>
          </a:xfrm>
        </p:spPr>
        <p:txBody>
          <a:bodyPr/>
          <a:lstStyle/>
          <a:p>
            <a:r>
              <a:rPr lang="en-US" altLang="zh-CN" dirty="0"/>
              <a:t>1961-1964</a:t>
            </a:r>
            <a:r>
              <a:rPr lang="zh-CN" altLang="en-US" dirty="0"/>
              <a:t>年，</a:t>
            </a:r>
            <a:r>
              <a:rPr lang="en-US" altLang="zh-CN" dirty="0"/>
              <a:t>IBM</a:t>
            </a:r>
            <a:r>
              <a:rPr lang="zh-CN" altLang="en-US" dirty="0"/>
              <a:t>公司的 </a:t>
            </a:r>
            <a:r>
              <a:rPr lang="en-US" altLang="zh-CN" dirty="0"/>
              <a:t>OS/360</a:t>
            </a:r>
            <a:r>
              <a:rPr lang="zh-CN" altLang="en-US" dirty="0"/>
              <a:t>，共约</a:t>
            </a:r>
            <a:r>
              <a:rPr lang="en-US" altLang="zh-CN" dirty="0"/>
              <a:t>100</a:t>
            </a:r>
            <a:r>
              <a:rPr lang="zh-CN" altLang="en-US" dirty="0"/>
              <a:t>万条指令，花费了</a:t>
            </a:r>
            <a:r>
              <a:rPr lang="en-US" altLang="zh-CN" dirty="0"/>
              <a:t>5000</a:t>
            </a:r>
            <a:r>
              <a:rPr lang="zh-CN" altLang="en-US" dirty="0"/>
              <a:t>个人年，开发总投资</a:t>
            </a:r>
            <a:r>
              <a:rPr lang="en-US" altLang="zh-CN" dirty="0"/>
              <a:t>5</a:t>
            </a:r>
            <a:r>
              <a:rPr lang="zh-CN" altLang="en-US" dirty="0"/>
              <a:t>亿美元，达到当时美国研究原子弹的曼哈顿计划投资</a:t>
            </a:r>
            <a:r>
              <a:rPr lang="en-US" altLang="zh-CN" dirty="0"/>
              <a:t>20</a:t>
            </a:r>
            <a:r>
              <a:rPr lang="zh-CN" altLang="en-US" dirty="0"/>
              <a:t>亿美元的</a:t>
            </a:r>
            <a:r>
              <a:rPr lang="en-US" altLang="zh-CN" dirty="0"/>
              <a:t>1/4</a:t>
            </a:r>
            <a:r>
              <a:rPr lang="zh-CN" altLang="en-US" dirty="0"/>
              <a:t>，而结果却令人沮丧，错误多达</a:t>
            </a:r>
            <a:r>
              <a:rPr lang="en-US" altLang="zh-CN" dirty="0"/>
              <a:t>2000</a:t>
            </a:r>
            <a:r>
              <a:rPr lang="zh-CN" altLang="en-US" dirty="0"/>
              <a:t>个以上，系统根本无法正常运行。</a:t>
            </a:r>
          </a:p>
        </p:txBody>
      </p:sp>
      <p:pic>
        <p:nvPicPr>
          <p:cNvPr id="6" name="内容占位符 5"/>
          <p:cNvPicPr>
            <a:picLocks noGrp="1" noChangeAspect="1"/>
          </p:cNvPicPr>
          <p:nvPr>
            <p:ph sz="half" idx="4294967295"/>
          </p:nvPr>
        </p:nvPicPr>
        <p:blipFill>
          <a:blip r:embed="rId3"/>
          <a:stretch>
            <a:fillRect/>
          </a:stretch>
        </p:blipFill>
        <p:spPr>
          <a:xfrm>
            <a:off x="6177280" y="1377950"/>
            <a:ext cx="4846320" cy="3917442"/>
          </a:xfrm>
          <a:prstGeom prst="rect">
            <a:avLst/>
          </a:prstGeom>
        </p:spPr>
      </p:pic>
    </p:spTree>
    <p:extLst>
      <p:ext uri="{BB962C8B-B14F-4D97-AF65-F5344CB8AC3E}">
        <p14:creationId xmlns:p14="http://schemas.microsoft.com/office/powerpoint/2010/main" val="2739496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6235699" cy="668780"/>
          </a:xfrm>
        </p:spPr>
        <p:txBody>
          <a:bodyPr/>
          <a:lstStyle/>
          <a:p>
            <a:r>
              <a:rPr lang="zh-CN" altLang="en-US" dirty="0"/>
              <a:t>软件危机案例：美国火箭爆炸</a:t>
            </a:r>
          </a:p>
        </p:txBody>
      </p:sp>
      <p:sp>
        <p:nvSpPr>
          <p:cNvPr id="22531" name="内容占位符 2"/>
          <p:cNvSpPr>
            <a:spLocks noGrp="1"/>
          </p:cNvSpPr>
          <p:nvPr>
            <p:ph sz="half" idx="4294967295"/>
          </p:nvPr>
        </p:nvSpPr>
        <p:spPr>
          <a:xfrm>
            <a:off x="571501" y="1532890"/>
            <a:ext cx="5202767" cy="3810000"/>
          </a:xfrm>
        </p:spPr>
        <p:txBody>
          <a:bodyPr/>
          <a:lstStyle/>
          <a:p>
            <a:r>
              <a:rPr lang="zh-CN" altLang="en-US" dirty="0"/>
              <a:t>谣言：</a:t>
            </a:r>
            <a:r>
              <a:rPr lang="en-US" altLang="zh-CN" dirty="0"/>
              <a:t>1963</a:t>
            </a:r>
            <a:r>
              <a:rPr lang="zh-CN" altLang="en-US" dirty="0"/>
              <a:t>年在美国，由于一个</a:t>
            </a:r>
            <a:r>
              <a:rPr lang="en-US" altLang="zh-CN" dirty="0"/>
              <a:t>FORTRAN</a:t>
            </a:r>
            <a:r>
              <a:rPr lang="zh-CN" altLang="en-US" dirty="0"/>
              <a:t>程序的循环语句“</a:t>
            </a:r>
            <a:r>
              <a:rPr lang="en-US" altLang="zh-CN" dirty="0"/>
              <a:t>DO 5 I=1,3”</a:t>
            </a:r>
            <a:r>
              <a:rPr lang="zh-CN" altLang="en-US" dirty="0"/>
              <a:t>误写为“</a:t>
            </a:r>
            <a:r>
              <a:rPr lang="en-US" altLang="zh-CN" dirty="0"/>
              <a:t>DO 5 I=1.3”</a:t>
            </a:r>
            <a:r>
              <a:rPr lang="zh-CN" altLang="en-US" dirty="0"/>
              <a:t>，“</a:t>
            </a:r>
            <a:r>
              <a:rPr lang="en-US" altLang="zh-CN" dirty="0"/>
              <a:t>,”</a:t>
            </a:r>
            <a:r>
              <a:rPr lang="zh-CN" altLang="en-US" dirty="0"/>
              <a:t>被误写为“</a:t>
            </a:r>
            <a:r>
              <a:rPr lang="en-US" altLang="zh-CN" dirty="0"/>
              <a:t>.”</a:t>
            </a:r>
            <a:r>
              <a:rPr lang="zh-CN" altLang="en-US" dirty="0"/>
              <a:t>，</a:t>
            </a:r>
            <a:r>
              <a:rPr lang="zh-CN" altLang="en-US" dirty="0">
                <a:solidFill>
                  <a:srgbClr val="FF0000"/>
                </a:solidFill>
              </a:rPr>
              <a:t>一点之差</a:t>
            </a:r>
            <a:r>
              <a:rPr lang="zh-CN" altLang="en-US" dirty="0"/>
              <a:t>导致飞往火星的火箭爆炸，造成了</a:t>
            </a:r>
            <a:r>
              <a:rPr lang="en-US" altLang="zh-CN" dirty="0"/>
              <a:t>1000</a:t>
            </a:r>
            <a:r>
              <a:rPr lang="zh-CN" altLang="en-US" dirty="0"/>
              <a:t>万美元的损失。</a:t>
            </a:r>
            <a:endParaRPr lang="en-US" altLang="zh-CN" dirty="0"/>
          </a:p>
          <a:p>
            <a:r>
              <a:rPr lang="zh-CN" altLang="en-US" dirty="0"/>
              <a:t>实际情况：根据</a:t>
            </a:r>
            <a:r>
              <a:rPr lang="en-US" altLang="zh-CN" dirty="0"/>
              <a:t>NASA</a:t>
            </a:r>
            <a:r>
              <a:rPr lang="zh-CN" altLang="en-US" dirty="0"/>
              <a:t>的报告</a:t>
            </a:r>
            <a:r>
              <a:rPr lang="en-US" altLang="zh-CN" dirty="0"/>
              <a:t>, </a:t>
            </a:r>
            <a:r>
              <a:rPr lang="zh-CN" altLang="en-US" dirty="0"/>
              <a:t>是</a:t>
            </a:r>
            <a:r>
              <a:rPr lang="en-US" altLang="zh-CN" dirty="0"/>
              <a:t>1962</a:t>
            </a:r>
            <a:r>
              <a:rPr lang="zh-CN" altLang="en-US" dirty="0"/>
              <a:t>年的飞往金星的宇宙飞船天线发生故障</a:t>
            </a:r>
            <a:r>
              <a:rPr lang="en-US" altLang="zh-CN" dirty="0"/>
              <a:t>,  </a:t>
            </a:r>
            <a:r>
              <a:rPr lang="zh-CN" altLang="en-US" dirty="0"/>
              <a:t>致使地面无法控制火箭</a:t>
            </a:r>
            <a:r>
              <a:rPr lang="en-US" altLang="zh-CN" dirty="0"/>
              <a:t>, </a:t>
            </a:r>
            <a:r>
              <a:rPr lang="zh-CN" altLang="en-US" dirty="0"/>
              <a:t>于是火箭上的计算机开始控制火箭，然而在</a:t>
            </a:r>
            <a:r>
              <a:rPr lang="zh-CN" altLang="en-US" dirty="0">
                <a:solidFill>
                  <a:srgbClr val="FF0000"/>
                </a:solidFill>
              </a:rPr>
              <a:t>导航系统软件中又存在一个</a:t>
            </a:r>
            <a:r>
              <a:rPr lang="en-US" altLang="zh-CN" dirty="0">
                <a:solidFill>
                  <a:srgbClr val="FF0000"/>
                </a:solidFill>
              </a:rPr>
              <a:t>bug</a:t>
            </a:r>
            <a:r>
              <a:rPr lang="zh-CN" altLang="en-US" dirty="0"/>
              <a:t>（打印错误</a:t>
            </a:r>
            <a:r>
              <a:rPr lang="en-US" altLang="zh-CN" dirty="0"/>
              <a:t>, </a:t>
            </a:r>
            <a:r>
              <a:rPr lang="zh-CN" altLang="en-US" dirty="0"/>
              <a:t>在平滑半径导数表达式</a:t>
            </a:r>
            <a:r>
              <a:rPr lang="en-US" altLang="zh-CN" dirty="0"/>
              <a:t>"R-dot-bar sub n"</a:t>
            </a:r>
            <a:r>
              <a:rPr lang="zh-CN" altLang="en-US" dirty="0"/>
              <a:t>中漏掉了代表平滑的“</a:t>
            </a:r>
            <a:r>
              <a:rPr lang="en-US" altLang="zh-CN" dirty="0"/>
              <a:t>bar”</a:t>
            </a:r>
            <a:r>
              <a:rPr lang="zh-CN" altLang="en-US" dirty="0"/>
              <a:t>），致使火箭迅速偏离航道。于是发射场的安全官员下令摧毁飞船。</a:t>
            </a:r>
          </a:p>
        </p:txBody>
      </p:sp>
      <p:pic>
        <p:nvPicPr>
          <p:cNvPr id="8" name="内容占位符 7"/>
          <p:cNvPicPr>
            <a:picLocks noGrp="1" noChangeAspect="1"/>
          </p:cNvPicPr>
          <p:nvPr>
            <p:ph sz="half" idx="4294967295"/>
          </p:nvPr>
        </p:nvPicPr>
        <p:blipFill>
          <a:blip r:embed="rId3"/>
          <a:stretch>
            <a:fillRect/>
          </a:stretch>
        </p:blipFill>
        <p:spPr>
          <a:xfrm>
            <a:off x="6471286" y="1614170"/>
            <a:ext cx="4817022" cy="3237230"/>
          </a:xfrm>
          <a:prstGeom prst="rect">
            <a:avLst/>
          </a:prstGeom>
        </p:spPr>
      </p:pic>
    </p:spTree>
    <p:extLst>
      <p:ext uri="{BB962C8B-B14F-4D97-AF65-F5344CB8AC3E}">
        <p14:creationId xmlns:p14="http://schemas.microsoft.com/office/powerpoint/2010/main" val="702879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7251699" cy="668780"/>
          </a:xfrm>
          <a:prstGeom prst="rect">
            <a:avLst/>
          </a:prstGeom>
        </p:spPr>
        <p:txBody>
          <a:bodyPr/>
          <a:lstStyle/>
          <a:p>
            <a:r>
              <a:rPr lang="zh-CN" altLang="en-US" dirty="0"/>
              <a:t>软件危机案例：美国银行信托软件系统</a:t>
            </a:r>
          </a:p>
        </p:txBody>
      </p:sp>
      <p:sp>
        <p:nvSpPr>
          <p:cNvPr id="3" name="矩形 2"/>
          <p:cNvSpPr/>
          <p:nvPr/>
        </p:nvSpPr>
        <p:spPr>
          <a:xfrm>
            <a:off x="269240" y="1647389"/>
            <a:ext cx="5505028" cy="2862322"/>
          </a:xfrm>
          <a:prstGeom prst="rect">
            <a:avLst/>
          </a:prstGeom>
        </p:spPr>
        <p:txBody>
          <a:bodyPr wrap="square">
            <a:spAutoFit/>
          </a:bodyPr>
          <a:lstStyle/>
          <a:p>
            <a:pPr marL="800100" lvl="1" indent="-342900">
              <a:buFont typeface="Arial" panose="020B0604020202020204" pitchFamily="34" charset="0"/>
              <a:buChar char="•"/>
            </a:pPr>
            <a:r>
              <a:rPr lang="zh-CN" altLang="en-US" sz="2000" dirty="0"/>
              <a:t>美国银行</a:t>
            </a:r>
            <a:r>
              <a:rPr lang="en-US" altLang="zh-CN" sz="2000" dirty="0"/>
              <a:t>1982</a:t>
            </a:r>
            <a:r>
              <a:rPr lang="zh-CN" altLang="en-US" sz="2000" dirty="0"/>
              <a:t>年进入信托商业领域，并规划发展信托软件系统。</a:t>
            </a:r>
            <a:endParaRPr lang="en-US" altLang="zh-CN" sz="2000" dirty="0"/>
          </a:p>
          <a:p>
            <a:pPr marL="800100" lvl="1" indent="-342900">
              <a:buFont typeface="Arial" panose="020B0604020202020204" pitchFamily="34" charset="0"/>
              <a:buChar char="•"/>
            </a:pPr>
            <a:r>
              <a:rPr lang="zh-CN" altLang="en-US" sz="2000" dirty="0"/>
              <a:t>项目原订预算</a:t>
            </a:r>
            <a:r>
              <a:rPr lang="en-US" altLang="zh-CN" sz="2000" dirty="0"/>
              <a:t>2</a:t>
            </a:r>
            <a:r>
              <a:rPr lang="zh-CN" altLang="en-US" sz="2000" dirty="0"/>
              <a:t>千万美元，开发时程</a:t>
            </a:r>
            <a:r>
              <a:rPr lang="en-US" altLang="zh-CN" sz="2000" dirty="0"/>
              <a:t>9</a:t>
            </a:r>
            <a:r>
              <a:rPr lang="zh-CN" altLang="en-US" sz="2000" dirty="0"/>
              <a:t>个月，预计于</a:t>
            </a:r>
            <a:r>
              <a:rPr lang="en-US" altLang="zh-CN" sz="2000" dirty="0"/>
              <a:t>1984</a:t>
            </a:r>
            <a:r>
              <a:rPr lang="zh-CN" altLang="en-US" sz="2000" dirty="0"/>
              <a:t>年</a:t>
            </a:r>
            <a:r>
              <a:rPr lang="en-US" altLang="zh-CN" sz="2000" dirty="0"/>
              <a:t>12</a:t>
            </a:r>
            <a:r>
              <a:rPr lang="zh-CN" altLang="en-US" sz="2000" dirty="0"/>
              <a:t>月</a:t>
            </a:r>
            <a:r>
              <a:rPr lang="en-US" altLang="zh-CN" sz="2000" dirty="0"/>
              <a:t>31</a:t>
            </a:r>
            <a:r>
              <a:rPr lang="zh-CN" altLang="en-US" sz="2000" dirty="0"/>
              <a:t>日以前完成，后来至</a:t>
            </a:r>
            <a:r>
              <a:rPr lang="en-US" altLang="zh-CN" sz="2000" dirty="0"/>
              <a:t>1987</a:t>
            </a:r>
            <a:r>
              <a:rPr lang="zh-CN" altLang="en-US" sz="2000" dirty="0"/>
              <a:t>年</a:t>
            </a:r>
            <a:r>
              <a:rPr lang="en-US" altLang="zh-CN" sz="2000" dirty="0"/>
              <a:t>3</a:t>
            </a:r>
            <a:r>
              <a:rPr lang="zh-CN" altLang="en-US" sz="2000" dirty="0"/>
              <a:t>月都未能完成该系统，期间已投入</a:t>
            </a:r>
            <a:r>
              <a:rPr lang="en-US" altLang="zh-CN" sz="2000" dirty="0"/>
              <a:t>6</a:t>
            </a:r>
            <a:r>
              <a:rPr lang="zh-CN" altLang="en-US" sz="2000" dirty="0"/>
              <a:t>千万美元。</a:t>
            </a:r>
            <a:endParaRPr lang="en-US" altLang="zh-CN" sz="2000" dirty="0"/>
          </a:p>
          <a:p>
            <a:pPr marL="800100" lvl="1" indent="-342900">
              <a:buFont typeface="Arial" panose="020B0604020202020204" pitchFamily="34" charset="0"/>
              <a:buChar char="•"/>
            </a:pPr>
            <a:r>
              <a:rPr lang="zh-CN" altLang="en-US" sz="2000" dirty="0"/>
              <a:t>美国银行最终因为此系统不稳定而不得不放弃，并将</a:t>
            </a:r>
            <a:r>
              <a:rPr lang="en-US" altLang="zh-CN" sz="2000" dirty="0"/>
              <a:t>340</a:t>
            </a:r>
            <a:r>
              <a:rPr lang="zh-CN" altLang="en-US" sz="2000" dirty="0"/>
              <a:t>亿美元的信托账户转移出去，并失去了</a:t>
            </a:r>
            <a:r>
              <a:rPr lang="en-US" altLang="zh-CN" sz="2000" dirty="0"/>
              <a:t>6</a:t>
            </a:r>
            <a:r>
              <a:rPr lang="zh-CN" altLang="en-US" sz="2000" dirty="0"/>
              <a:t>亿美元的信托生意商机。</a:t>
            </a:r>
          </a:p>
        </p:txBody>
      </p:sp>
      <p:pic>
        <p:nvPicPr>
          <p:cNvPr id="5" name="图片 4"/>
          <p:cNvPicPr>
            <a:picLocks noChangeAspect="1"/>
          </p:cNvPicPr>
          <p:nvPr/>
        </p:nvPicPr>
        <p:blipFill>
          <a:blip r:embed="rId3"/>
          <a:stretch>
            <a:fillRect/>
          </a:stretch>
        </p:blipFill>
        <p:spPr>
          <a:xfrm>
            <a:off x="6227743" y="1647389"/>
            <a:ext cx="4988897" cy="3325931"/>
          </a:xfrm>
          <a:prstGeom prst="rect">
            <a:avLst/>
          </a:prstGeom>
        </p:spPr>
      </p:pic>
    </p:spTree>
    <p:extLst>
      <p:ext uri="{BB962C8B-B14F-4D97-AF65-F5344CB8AC3E}">
        <p14:creationId xmlns:p14="http://schemas.microsoft.com/office/powerpoint/2010/main" val="2693952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p:txBody>
          <a:bodyPr/>
          <a:lstStyle/>
          <a:p>
            <a:r>
              <a:rPr lang="zh-CN" altLang="en-US"/>
              <a:t>软件成本日益增加</a:t>
            </a:r>
            <a:endParaRPr lang="zh-CN" altLang="en-US" dirty="0"/>
          </a:p>
        </p:txBody>
      </p:sp>
      <p:pic>
        <p:nvPicPr>
          <p:cNvPr id="24579" name="Picture 3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5000"/>
          <a:stretch>
            <a:fillRect/>
          </a:stretch>
        </p:blipFill>
        <p:spPr bwMode="auto">
          <a:xfrm>
            <a:off x="2475230" y="1277938"/>
            <a:ext cx="720090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3320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p:cNvSpPr>
            <a:spLocks noGrp="1" noChangeArrowheads="1"/>
          </p:cNvSpPr>
          <p:nvPr>
            <p:ph type="title"/>
          </p:nvPr>
        </p:nvSpPr>
        <p:spPr/>
        <p:txBody>
          <a:bodyPr/>
          <a:lstStyle/>
          <a:p>
            <a:r>
              <a:rPr lang="zh-CN" altLang="en-US"/>
              <a:t>软件技术进步 </a:t>
            </a:r>
            <a:r>
              <a:rPr lang="en-US" altLang="zh-CN"/>
              <a:t>&lt; </a:t>
            </a:r>
            <a:r>
              <a:rPr lang="zh-CN" altLang="en-US"/>
              <a:t>需求增长</a:t>
            </a:r>
            <a:endParaRPr lang="zh-CN" altLang="en-US" dirty="0"/>
          </a:p>
        </p:txBody>
      </p:sp>
      <p:graphicFrame>
        <p:nvGraphicFramePr>
          <p:cNvPr id="25603" name="Object 2"/>
          <p:cNvGraphicFramePr>
            <a:graphicFrameLocks noChangeAspect="1"/>
          </p:cNvGraphicFramePr>
          <p:nvPr>
            <p:extLst/>
          </p:nvPr>
        </p:nvGraphicFramePr>
        <p:xfrm>
          <a:off x="2820035" y="1145858"/>
          <a:ext cx="6705600" cy="4113212"/>
        </p:xfrm>
        <a:graphic>
          <a:graphicData uri="http://schemas.openxmlformats.org/presentationml/2006/ole">
            <mc:AlternateContent xmlns:mc="http://schemas.openxmlformats.org/markup-compatibility/2006">
              <mc:Choice xmlns:v="urn:schemas-microsoft-com:vml" Requires="v">
                <p:oleObj spid="_x0000_s1036" name="BMP 图像" r:id="rId4" imgW="0" imgH="0" progId="Paint.Picture">
                  <p:embed/>
                </p:oleObj>
              </mc:Choice>
              <mc:Fallback>
                <p:oleObj name="BMP 图像" r:id="rId4" imgW="0" imgH="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035" y="1145858"/>
                        <a:ext cx="670560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58645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a:latin typeface="+mn-lt"/>
                <a:ea typeface="+mn-ea"/>
                <a:cs typeface="+mn-ea"/>
                <a:sym typeface="+mn-lt"/>
              </a:rPr>
              <a:t>软件</a:t>
            </a:r>
            <a:r>
              <a:rPr lang="zh-CN" altLang="en-US" sz="3600" dirty="0" smtClean="0">
                <a:latin typeface="+mn-lt"/>
                <a:ea typeface="+mn-ea"/>
                <a:cs typeface="+mn-ea"/>
                <a:sym typeface="+mn-lt"/>
              </a:rPr>
              <a:t>过程概述</a:t>
            </a:r>
            <a:endParaRPr lang="zh-CN" altLang="en-US" sz="3600" dirty="0">
              <a:latin typeface="+mn-lt"/>
              <a:ea typeface="+mn-ea"/>
              <a:cs typeface="+mn-ea"/>
              <a:sym typeface="+mn-lt"/>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a:xfrm>
            <a:off x="7913152" y="2995012"/>
            <a:ext cx="4278848" cy="2496674"/>
          </a:xfrm>
        </p:spPr>
        <p:txBody>
          <a:bodyPr>
            <a:normAutofit/>
          </a:bodyPr>
          <a:lstStyle/>
          <a:p>
            <a:pPr marL="342900" indent="-342900">
              <a:buClrTx/>
              <a:buFont typeface="Wingdings" panose="05000000000000000000" pitchFamily="2" charset="2"/>
              <a:buChar char="l"/>
            </a:pPr>
            <a:r>
              <a:rPr lang="zh-CN" altLang="en-US" sz="2400" dirty="0" smtClean="0">
                <a:cs typeface="+mn-ea"/>
              </a:rPr>
              <a:t>软件</a:t>
            </a:r>
            <a:r>
              <a:rPr lang="zh-CN" altLang="en-US" sz="2400" dirty="0">
                <a:cs typeface="+mn-ea"/>
              </a:rPr>
              <a:t>的概念和特点</a:t>
            </a:r>
            <a:endParaRPr lang="en-US" altLang="zh-CN" sz="2400" dirty="0">
              <a:cs typeface="+mn-ea"/>
            </a:endParaRPr>
          </a:p>
          <a:p>
            <a:pPr marL="342900" indent="-342900">
              <a:buClrTx/>
              <a:buFont typeface="Wingdings" panose="05000000000000000000" pitchFamily="2" charset="2"/>
              <a:buChar char="l"/>
            </a:pPr>
            <a:r>
              <a:rPr lang="zh-CN" altLang="en-US" sz="2400" dirty="0" smtClean="0">
                <a:cs typeface="+mn-ea"/>
              </a:rPr>
              <a:t>软件</a:t>
            </a:r>
            <a:r>
              <a:rPr lang="zh-CN" altLang="en-US" sz="2400" dirty="0">
                <a:cs typeface="+mn-ea"/>
              </a:rPr>
              <a:t>危机的产生</a:t>
            </a:r>
            <a:endParaRPr lang="en-US" altLang="zh-CN" sz="2400" dirty="0">
              <a:cs typeface="+mn-ea"/>
            </a:endParaRPr>
          </a:p>
          <a:p>
            <a:pPr marL="342900" indent="-342900">
              <a:buClrTx/>
              <a:buFont typeface="Wingdings" panose="05000000000000000000" pitchFamily="2" charset="2"/>
              <a:buChar char="l"/>
            </a:pPr>
            <a:r>
              <a:rPr lang="zh-CN" altLang="en-US" sz="2400" dirty="0" smtClean="0">
                <a:cs typeface="+mn-ea"/>
              </a:rPr>
              <a:t>软件工程</a:t>
            </a:r>
            <a:r>
              <a:rPr lang="zh-CN" altLang="en-US" sz="2400" dirty="0">
                <a:cs typeface="+mn-ea"/>
              </a:rPr>
              <a:t>的概念与发展过程</a:t>
            </a:r>
            <a:endParaRPr lang="en-US" altLang="zh-CN" sz="2400" dirty="0">
              <a:cs typeface="+mn-ea"/>
            </a:endParaRPr>
          </a:p>
          <a:p>
            <a:pPr marL="342900" indent="-342900">
              <a:buClrTx/>
              <a:buFont typeface="Wingdings" panose="05000000000000000000" pitchFamily="2" charset="2"/>
              <a:buChar char="l"/>
            </a:pPr>
            <a:r>
              <a:rPr lang="zh-CN" altLang="en-US" sz="2400" dirty="0" smtClean="0">
                <a:cs typeface="+mn-ea"/>
              </a:rPr>
              <a:t>软件工程</a:t>
            </a:r>
            <a:r>
              <a:rPr lang="zh-CN" altLang="en-US" sz="2400" dirty="0">
                <a:cs typeface="+mn-ea"/>
              </a:rPr>
              <a:t>知识体系与职业道德</a:t>
            </a:r>
          </a:p>
          <a:p>
            <a:pPr marL="342900" indent="-342900">
              <a:buClrTx/>
              <a:buFont typeface="Wingdings" panose="05000000000000000000" pitchFamily="2" charset="2"/>
              <a:buChar char="l"/>
            </a:pPr>
            <a:endParaRPr lang="zh-CN" altLang="en-US" sz="4400" dirty="0"/>
          </a:p>
        </p:txBody>
      </p:sp>
    </p:spTree>
    <p:extLst>
      <p:ext uri="{BB962C8B-B14F-4D97-AF65-F5344CB8AC3E}">
        <p14:creationId xmlns:p14="http://schemas.microsoft.com/office/powerpoint/2010/main" val="252817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prstGeom prst="rect">
            <a:avLst/>
          </a:prstGeom>
        </p:spPr>
        <p:txBody>
          <a:bodyPr/>
          <a:lstStyle/>
          <a:p>
            <a:r>
              <a:rPr lang="zh-CN" altLang="en-US" dirty="0"/>
              <a:t>产生软件危机的原因</a:t>
            </a:r>
          </a:p>
        </p:txBody>
      </p:sp>
      <p:graphicFrame>
        <p:nvGraphicFramePr>
          <p:cNvPr id="3" name="内容占位符 2"/>
          <p:cNvGraphicFramePr>
            <a:graphicFrameLocks noGrp="1"/>
          </p:cNvGraphicFramePr>
          <p:nvPr>
            <p:ph idx="4294967295"/>
            <p:extLst/>
          </p:nvPr>
        </p:nvGraphicFramePr>
        <p:xfrm>
          <a:off x="1971040" y="939800"/>
          <a:ext cx="7975600" cy="482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87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571501" y="0"/>
            <a:ext cx="6510019" cy="668780"/>
          </a:xfrm>
          <a:prstGeom prst="rect">
            <a:avLst/>
          </a:prstGeom>
        </p:spPr>
        <p:txBody>
          <a:bodyPr/>
          <a:lstStyle/>
          <a:p>
            <a:r>
              <a:rPr lang="zh-CN" dirty="0"/>
              <a:t>消除软件危机的途径</a:t>
            </a:r>
            <a:r>
              <a:rPr lang="zh-CN" altLang="en-US" dirty="0"/>
              <a:t>：软件工程！</a:t>
            </a:r>
            <a:endParaRPr lang="zh-CN" dirty="0"/>
          </a:p>
        </p:txBody>
      </p:sp>
      <p:graphicFrame>
        <p:nvGraphicFramePr>
          <p:cNvPr id="3" name="图示 2"/>
          <p:cNvGraphicFramePr/>
          <p:nvPr>
            <p:extLst/>
          </p:nvPr>
        </p:nvGraphicFramePr>
        <p:xfrm>
          <a:off x="1351914" y="1784301"/>
          <a:ext cx="9326246" cy="3280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906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smtClean="0">
                <a:latin typeface="+mn-lt"/>
                <a:ea typeface="+mn-ea"/>
                <a:cs typeface="+mn-ea"/>
                <a:sym typeface="+mn-lt"/>
              </a:rPr>
              <a:t>软件工程的概念与发展过程</a:t>
            </a:r>
            <a:endParaRPr lang="zh-CN" altLang="en-US" sz="3600" dirty="0">
              <a:latin typeface="+mn-lt"/>
              <a:ea typeface="+mn-ea"/>
              <a:cs typeface="+mn-ea"/>
              <a:sym typeface="+mn-lt"/>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a:xfrm>
            <a:off x="7913152" y="2995012"/>
            <a:ext cx="4278848" cy="2496674"/>
          </a:xfrm>
        </p:spPr>
        <p:txBody>
          <a:bodyPr>
            <a:normAutofit/>
          </a:bodyPr>
          <a:lstStyle/>
          <a:p>
            <a:pPr marL="342900" indent="-342900">
              <a:buClrTx/>
              <a:buFont typeface="Wingdings" panose="05000000000000000000" pitchFamily="2" charset="2"/>
              <a:buChar char="l"/>
            </a:pPr>
            <a:r>
              <a:rPr lang="zh-CN" altLang="en-US" sz="2400" dirty="0" smtClean="0">
                <a:cs typeface="+mn-ea"/>
              </a:rPr>
              <a:t>软件工程的概念</a:t>
            </a:r>
            <a:endParaRPr lang="en-US" altLang="zh-CN" sz="2400" dirty="0">
              <a:cs typeface="+mn-ea"/>
            </a:endParaRPr>
          </a:p>
          <a:p>
            <a:pPr marL="342900" indent="-342900">
              <a:buClrTx/>
              <a:buFont typeface="Wingdings" panose="05000000000000000000" pitchFamily="2" charset="2"/>
              <a:buChar char="l"/>
            </a:pPr>
            <a:r>
              <a:rPr lang="zh-CN" altLang="en-US" sz="2400" dirty="0" smtClean="0">
                <a:cs typeface="+mn-ea"/>
              </a:rPr>
              <a:t>软件工程三要素</a:t>
            </a:r>
            <a:endParaRPr lang="en-US" altLang="zh-CN" sz="2400" dirty="0">
              <a:cs typeface="+mn-ea"/>
            </a:endParaRPr>
          </a:p>
          <a:p>
            <a:pPr marL="342900" indent="-342900">
              <a:buClrTx/>
              <a:buFont typeface="Wingdings" panose="05000000000000000000" pitchFamily="2" charset="2"/>
              <a:buChar char="l"/>
            </a:pPr>
            <a:r>
              <a:rPr lang="zh-CN" altLang="en-US" sz="2400" dirty="0" smtClean="0">
                <a:cs typeface="+mn-ea"/>
              </a:rPr>
              <a:t>软件工程发展过程</a:t>
            </a:r>
            <a:endParaRPr lang="en-US" altLang="zh-CN" sz="2400" dirty="0" smtClean="0">
              <a:cs typeface="+mn-ea"/>
            </a:endParaRPr>
          </a:p>
          <a:p>
            <a:pPr marL="342900" indent="-342900">
              <a:buClrTx/>
              <a:buFont typeface="Wingdings" panose="05000000000000000000" pitchFamily="2" charset="2"/>
              <a:buChar char="l"/>
            </a:pPr>
            <a:r>
              <a:rPr lang="zh-CN" altLang="en-US" sz="2400" dirty="0" smtClean="0">
                <a:cs typeface="+mn-ea"/>
              </a:rPr>
              <a:t>软件工程的</a:t>
            </a:r>
            <a:r>
              <a:rPr lang="en-US" altLang="zh-CN" sz="2400" dirty="0" smtClean="0">
                <a:cs typeface="+mn-ea"/>
              </a:rPr>
              <a:t>7</a:t>
            </a:r>
            <a:r>
              <a:rPr lang="zh-CN" altLang="en-US" sz="2400" dirty="0" smtClean="0">
                <a:cs typeface="+mn-ea"/>
              </a:rPr>
              <a:t>个原则</a:t>
            </a:r>
            <a:endParaRPr lang="en-US" altLang="zh-CN" sz="2400" dirty="0" smtClean="0">
              <a:cs typeface="+mn-ea"/>
            </a:endParaRPr>
          </a:p>
        </p:txBody>
      </p:sp>
    </p:spTree>
    <p:extLst>
      <p:ext uri="{BB962C8B-B14F-4D97-AF65-F5344CB8AC3E}">
        <p14:creationId xmlns:p14="http://schemas.microsoft.com/office/powerpoint/2010/main" val="401201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软件工程有什么用？</a:t>
            </a:r>
            <a:endParaRPr lang="zh-CN" altLang="en-US" dirty="0"/>
          </a:p>
        </p:txBody>
      </p:sp>
      <p:pic>
        <p:nvPicPr>
          <p:cNvPr id="4" name="Picture 11" descr="Slide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685176" y="1209040"/>
            <a:ext cx="6862288" cy="3810000"/>
          </a:xfrm>
          <a:prstGeom prst="rect">
            <a:avLst/>
          </a:prstGeom>
        </p:spPr>
      </p:pic>
    </p:spTree>
    <p:extLst>
      <p:ext uri="{BB962C8B-B14F-4D97-AF65-F5344CB8AC3E}">
        <p14:creationId xmlns:p14="http://schemas.microsoft.com/office/powerpoint/2010/main" val="155898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软件工程的定义</a:t>
            </a:r>
          </a:p>
        </p:txBody>
      </p:sp>
      <p:sp>
        <p:nvSpPr>
          <p:cNvPr id="14" name="AutoShape 4"/>
          <p:cNvSpPr>
            <a:spLocks noChangeArrowheads="1"/>
          </p:cNvSpPr>
          <p:nvPr/>
        </p:nvSpPr>
        <p:spPr bwMode="auto">
          <a:xfrm>
            <a:off x="1979613" y="3405823"/>
            <a:ext cx="8229600" cy="1819275"/>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cmpd="sng">
            <a:solidFill>
              <a:srgbClr val="FFFFFF"/>
            </a:solidFill>
            <a:round/>
            <a:headEnd/>
            <a:tailEnd/>
          </a:ln>
          <a:effectLst>
            <a:outerShdw dist="135003" dir="2928844" algn="ctr" rotWithShape="0">
              <a:srgbClr val="000000">
                <a:alpha val="50000"/>
              </a:srgbClr>
            </a:outerShdw>
          </a:effectLst>
        </p:spPr>
        <p:txBody>
          <a:bodyPr wrap="none" anchor="ctr"/>
          <a:lstStyle/>
          <a:p>
            <a:pPr>
              <a:defRPr/>
            </a:pP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defRPr/>
            </a:pPr>
            <a:endParaRPr lang="zh-CN" altLang="en-US" dirty="0">
              <a:latin typeface="微软雅黑" panose="020B0503020204020204" pitchFamily="34" charset="-122"/>
              <a:ea typeface="微软雅黑" panose="020B0503020204020204" pitchFamily="34" charset="-122"/>
            </a:endParaRPr>
          </a:p>
          <a:p>
            <a:pPr>
              <a:defRPr/>
            </a:pPr>
            <a:endParaRPr lang="zh-CN" altLang="en-US" dirty="0">
              <a:effectLst/>
              <a:latin typeface="微软雅黑" panose="020B0503020204020204" pitchFamily="34" charset="-122"/>
              <a:ea typeface="微软雅黑" panose="020B0503020204020204" pitchFamily="34" charset="-122"/>
            </a:endParaRPr>
          </a:p>
        </p:txBody>
      </p:sp>
      <p:sp>
        <p:nvSpPr>
          <p:cNvPr id="15" name="AutoShape 6"/>
          <p:cNvSpPr>
            <a:spLocks noChangeArrowheads="1"/>
          </p:cNvSpPr>
          <p:nvPr/>
        </p:nvSpPr>
        <p:spPr bwMode="auto">
          <a:xfrm>
            <a:off x="2192338" y="3405824"/>
            <a:ext cx="1587500" cy="1871165"/>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wrap="none" anchor="ctr"/>
          <a:lstStyle/>
          <a:p>
            <a:pPr eaLnBrk="0" hangingPunct="0">
              <a:defRPr/>
            </a:pPr>
            <a:r>
              <a:rPr lang="zh-CN" altLang="en-US" sz="3600" dirty="0">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目标</a:t>
            </a:r>
          </a:p>
        </p:txBody>
      </p:sp>
      <p:sp>
        <p:nvSpPr>
          <p:cNvPr id="19" name="Text Box 9"/>
          <p:cNvSpPr txBox="1">
            <a:spLocks noChangeArrowheads="1"/>
          </p:cNvSpPr>
          <p:nvPr/>
        </p:nvSpPr>
        <p:spPr bwMode="auto">
          <a:xfrm>
            <a:off x="3991568" y="3693160"/>
            <a:ext cx="6195420" cy="1200329"/>
          </a:xfrm>
          <a:prstGeom prst="rect">
            <a:avLst/>
          </a:prstGeom>
          <a:noFill/>
          <a:ln w="9525">
            <a:noFill/>
            <a:miter lim="800000"/>
            <a:headEnd/>
            <a:tailEnd/>
          </a:ln>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dirty="0">
                <a:effectLst/>
                <a:latin typeface="微软雅黑" panose="020B0503020204020204" pitchFamily="34" charset="-122"/>
                <a:ea typeface="微软雅黑" panose="020B0503020204020204" pitchFamily="34" charset="-122"/>
              </a:rPr>
              <a:t>软件工程的目标是在给定的时间和预算内，按照用户的需求，开发易修改、高效、可靠、可维护、适应力强、可移动、可重用的</a:t>
            </a:r>
            <a:r>
              <a:rPr lang="zh-CN" altLang="en-US" dirty="0" smtClean="0">
                <a:effectLst/>
                <a:latin typeface="微软雅黑" panose="020B0503020204020204" pitchFamily="34" charset="-122"/>
                <a:ea typeface="微软雅黑" panose="020B0503020204020204" pitchFamily="34" charset="-122"/>
              </a:rPr>
              <a:t>软件</a:t>
            </a:r>
            <a:r>
              <a:rPr lang="zh-CN" altLang="en-US" dirty="0">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grpSp>
        <p:nvGrpSpPr>
          <p:cNvPr id="30726" name="Group 3"/>
          <p:cNvGrpSpPr>
            <a:grpSpLocks noGrp="1"/>
          </p:cNvGrpSpPr>
          <p:nvPr/>
        </p:nvGrpSpPr>
        <p:grpSpPr bwMode="auto">
          <a:xfrm>
            <a:off x="1979613" y="1171034"/>
            <a:ext cx="8229600" cy="1950447"/>
            <a:chOff x="-14" y="-75"/>
            <a:chExt cx="3984" cy="746"/>
          </a:xfrm>
        </p:grpSpPr>
        <p:sp>
          <p:nvSpPr>
            <p:cNvPr id="5" name="AutoShape 4"/>
            <p:cNvSpPr>
              <a:spLocks noChangeArrowheads="1"/>
            </p:cNvSpPr>
            <p:nvPr/>
          </p:nvSpPr>
          <p:spPr bwMode="auto">
            <a:xfrm>
              <a:off x="-14" y="-75"/>
              <a:ext cx="3984" cy="719"/>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cmpd="sng">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grpSp>
          <p:nvGrpSpPr>
            <p:cNvPr id="30728" name="Group 5"/>
            <p:cNvGrpSpPr>
              <a:grpSpLocks/>
            </p:cNvGrpSpPr>
            <p:nvPr/>
          </p:nvGrpSpPr>
          <p:grpSpPr bwMode="auto">
            <a:xfrm>
              <a:off x="87" y="-75"/>
              <a:ext cx="769" cy="746"/>
              <a:chOff x="0" y="-159"/>
              <a:chExt cx="769" cy="746"/>
            </a:xfrm>
          </p:grpSpPr>
          <p:sp>
            <p:nvSpPr>
              <p:cNvPr id="8" name="AutoShape 6"/>
              <p:cNvSpPr>
                <a:spLocks noChangeArrowheads="1"/>
              </p:cNvSpPr>
              <p:nvPr/>
            </p:nvSpPr>
            <p:spPr bwMode="auto">
              <a:xfrm>
                <a:off x="0" y="-159"/>
                <a:ext cx="769" cy="746"/>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sp>
            <p:nvSpPr>
              <p:cNvPr id="9" name="未知"/>
              <p:cNvSpPr>
                <a:spLocks/>
              </p:cNvSpPr>
              <p:nvPr/>
            </p:nvSpPr>
            <p:spPr bwMode="auto">
              <a:xfrm>
                <a:off x="47" y="48"/>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10" name="Text Box 8"/>
              <p:cNvSpPr txBox="1">
                <a:spLocks noChangeArrowheads="1"/>
              </p:cNvSpPr>
              <p:nvPr/>
            </p:nvSpPr>
            <p:spPr bwMode="auto">
              <a:xfrm>
                <a:off x="43" y="33"/>
                <a:ext cx="667" cy="247"/>
              </a:xfrm>
              <a:prstGeom prst="rect">
                <a:avLst/>
              </a:prstGeom>
              <a:noFill/>
              <a:ln w="9525">
                <a:noFill/>
                <a:miter lim="800000"/>
                <a:headEnd/>
                <a:tailEnd/>
              </a:ln>
              <a:effectLst>
                <a:outerShdw dist="35921" dir="2700000" algn="ctr" rotWithShape="0">
                  <a:schemeClr val="tx1"/>
                </a:outerShdw>
              </a:effectLst>
            </p:spPr>
            <p:txBody>
              <a:bodyPr>
                <a:spAutoFit/>
              </a:bodyPr>
              <a:lstStyle/>
              <a:p>
                <a:pPr eaLnBrk="0" hangingPunct="0">
                  <a:defRPr/>
                </a:pPr>
                <a:r>
                  <a:rPr lang="zh-CN" altLang="en-US" sz="3600" dirty="0">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定义</a:t>
                </a:r>
              </a:p>
            </p:txBody>
          </p:sp>
        </p:grpSp>
        <p:sp>
          <p:nvSpPr>
            <p:cNvPr id="30729" name="Text Box 9"/>
            <p:cNvSpPr txBox="1">
              <a:spLocks noChangeArrowheads="1"/>
            </p:cNvSpPr>
            <p:nvPr/>
          </p:nvSpPr>
          <p:spPr bwMode="auto">
            <a:xfrm>
              <a:off x="960" y="-27"/>
              <a:ext cx="2928"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just" eaLnBrk="1" hangingPunct="1">
                <a:spcBef>
                  <a:spcPct val="30000"/>
                </a:spcBef>
                <a:buFont typeface="Wingdings" pitchFamily="2" charset="2"/>
                <a:buNone/>
              </a:pPr>
              <a:r>
                <a:rPr lang="en-US" altLang="zh-CN" b="0" dirty="0">
                  <a:effectLst/>
                  <a:latin typeface="微软雅黑" pitchFamily="34" charset="-122"/>
                  <a:ea typeface="微软雅黑" pitchFamily="34" charset="-122"/>
                </a:rPr>
                <a:t>IEEE</a:t>
              </a:r>
              <a:r>
                <a:rPr lang="zh-CN" altLang="en-US" b="0" dirty="0">
                  <a:effectLst/>
                  <a:latin typeface="微软雅黑" pitchFamily="34" charset="-122"/>
                  <a:ea typeface="微软雅黑" pitchFamily="34" charset="-122"/>
                </a:rPr>
                <a:t>计算机协会将软件工程定义为</a:t>
              </a:r>
              <a:r>
                <a:rPr lang="zh-CN" altLang="en-US" b="0" dirty="0">
                  <a:effectLst/>
                  <a:latin typeface="微软雅黑" pitchFamily="34" charset="-122"/>
                  <a:ea typeface="微软雅黑" pitchFamily="34" charset="-122"/>
                  <a:sym typeface="Wingdings" pitchFamily="2" charset="2"/>
                </a:rPr>
                <a:t>：（</a:t>
              </a:r>
              <a:r>
                <a:rPr lang="en-US" altLang="zh-CN" b="0" dirty="0">
                  <a:effectLst/>
                  <a:latin typeface="微软雅黑" pitchFamily="34" charset="-122"/>
                  <a:ea typeface="微软雅黑" pitchFamily="34" charset="-122"/>
                  <a:sym typeface="Wingdings" pitchFamily="2" charset="2"/>
                </a:rPr>
                <a:t>1</a:t>
              </a:r>
              <a:r>
                <a:rPr lang="zh-CN" altLang="en-US" b="0" dirty="0">
                  <a:effectLst/>
                  <a:latin typeface="微软雅黑" pitchFamily="34" charset="-122"/>
                  <a:ea typeface="微软雅黑" pitchFamily="34" charset="-122"/>
                  <a:sym typeface="Wingdings" pitchFamily="2" charset="2"/>
                </a:rPr>
                <a:t>）应用系统化的、学科化的、定量的方法，来开发、运行和维护软件，即，将工程应用到软件。（</a:t>
              </a:r>
              <a:r>
                <a:rPr lang="en-US" altLang="zh-CN" b="0" dirty="0">
                  <a:effectLst/>
                  <a:latin typeface="微软雅黑" pitchFamily="34" charset="-122"/>
                  <a:ea typeface="微软雅黑" pitchFamily="34" charset="-122"/>
                  <a:sym typeface="Wingdings" pitchFamily="2" charset="2"/>
                </a:rPr>
                <a:t>2</a:t>
              </a:r>
              <a:r>
                <a:rPr lang="zh-CN" altLang="en-US" b="0" dirty="0">
                  <a:effectLst/>
                  <a:latin typeface="微软雅黑" pitchFamily="34" charset="-122"/>
                  <a:ea typeface="微软雅黑" pitchFamily="34" charset="-122"/>
                  <a:sym typeface="Wingdings" pitchFamily="2" charset="2"/>
                </a:rPr>
                <a:t>）对（</a:t>
              </a:r>
              <a:r>
                <a:rPr lang="en-US" altLang="zh-CN" b="0" dirty="0">
                  <a:effectLst/>
                  <a:latin typeface="微软雅黑" pitchFamily="34" charset="-122"/>
                  <a:ea typeface="微软雅黑" pitchFamily="34" charset="-122"/>
                  <a:sym typeface="Wingdings" pitchFamily="2" charset="2"/>
                </a:rPr>
                <a:t>1</a:t>
              </a:r>
              <a:r>
                <a:rPr lang="zh-CN" altLang="en-US" b="0" dirty="0">
                  <a:effectLst/>
                  <a:latin typeface="微软雅黑" pitchFamily="34" charset="-122"/>
                  <a:ea typeface="微软雅黑" pitchFamily="34" charset="-122"/>
                  <a:sym typeface="Wingdings" pitchFamily="2" charset="2"/>
                </a:rPr>
                <a:t>）中各种方法的研究。</a:t>
              </a:r>
              <a:endParaRPr lang="zh-CN" altLang="zh-CN" b="0" dirty="0">
                <a:effectLst/>
                <a:latin typeface="微软雅黑" pitchFamily="34" charset="-122"/>
                <a:ea typeface="微软雅黑" pitchFamily="34" charset="-122"/>
              </a:endParaRPr>
            </a:p>
          </p:txBody>
        </p:sp>
      </p:grpSp>
    </p:spTree>
    <p:extLst>
      <p:ext uri="{BB962C8B-B14F-4D97-AF65-F5344CB8AC3E}">
        <p14:creationId xmlns:p14="http://schemas.microsoft.com/office/powerpoint/2010/main" val="2298641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71501" y="0"/>
            <a:ext cx="6387305" cy="668780"/>
          </a:xfrm>
        </p:spPr>
        <p:txBody>
          <a:bodyPr>
            <a:normAutofit fontScale="90000"/>
          </a:bodyPr>
          <a:lstStyle/>
          <a:p>
            <a:r>
              <a:rPr lang="zh-CN" altLang="en-US" dirty="0" smtClean="0"/>
              <a:t>软件工程三要素</a:t>
            </a:r>
            <a:r>
              <a:rPr lang="zh-CN" altLang="en-US" dirty="0"/>
              <a:t>：方法、工具、</a:t>
            </a:r>
            <a:r>
              <a:rPr lang="zh-CN" altLang="en-US" dirty="0" smtClean="0"/>
              <a:t>过程</a:t>
            </a:r>
          </a:p>
        </p:txBody>
      </p:sp>
      <p:sp>
        <p:nvSpPr>
          <p:cNvPr id="28676" name="Oval 4"/>
          <p:cNvSpPr>
            <a:spLocks noChangeArrowheads="1"/>
          </p:cNvSpPr>
          <p:nvPr/>
        </p:nvSpPr>
        <p:spPr bwMode="auto">
          <a:xfrm>
            <a:off x="1295400" y="3398838"/>
            <a:ext cx="7358062" cy="2057400"/>
          </a:xfrm>
          <a:prstGeom prst="ellipse">
            <a:avLst/>
          </a:prstGeom>
          <a:gradFill rotWithShape="0">
            <a:gsLst>
              <a:gs pos="0">
                <a:schemeClr val="accent2"/>
              </a:gs>
              <a:gs pos="100000">
                <a:srgbClr val="000000"/>
              </a:gs>
            </a:gsLst>
            <a:lin ang="5400000" scaled="1"/>
          </a:gradFill>
          <a:ln w="12700">
            <a:solidFill>
              <a:schemeClr val="tx1"/>
            </a:solidFill>
            <a:round/>
            <a:headEnd type="none" w="sm" len="sm"/>
            <a:tailEnd type="none" w="sm" len="sm"/>
          </a:ln>
          <a:effectLst>
            <a:outerShdw dist="205175" dir="4091915" algn="ctr" rotWithShape="0">
              <a:schemeClr val="bg2"/>
            </a:outerShdw>
          </a:effectLst>
        </p:spPr>
        <p:txBody>
          <a:bodyPr wrap="none" anchor="ctr"/>
          <a:lstStyle/>
          <a:p>
            <a:pPr>
              <a:defRPr/>
            </a:pPr>
            <a:endParaRPr lang="zh-CN" altLang="en-US"/>
          </a:p>
        </p:txBody>
      </p:sp>
      <p:sp>
        <p:nvSpPr>
          <p:cNvPr id="28677" name="Oval 5"/>
          <p:cNvSpPr>
            <a:spLocks noChangeArrowheads="1"/>
          </p:cNvSpPr>
          <p:nvPr/>
        </p:nvSpPr>
        <p:spPr bwMode="auto">
          <a:xfrm>
            <a:off x="1795462" y="2865438"/>
            <a:ext cx="6305550" cy="1600200"/>
          </a:xfrm>
          <a:prstGeom prst="ellipse">
            <a:avLst/>
          </a:prstGeom>
          <a:gradFill rotWithShape="0">
            <a:gsLst>
              <a:gs pos="0">
                <a:srgbClr val="CCECFF"/>
              </a:gs>
              <a:gs pos="100000">
                <a:srgbClr val="CCECFF">
                  <a:gamma/>
                  <a:shade val="0"/>
                  <a:invGamma/>
                </a:srgbClr>
              </a:gs>
            </a:gsLst>
            <a:lin ang="5400000" scaled="1"/>
          </a:gradFill>
          <a:ln w="12700">
            <a:solidFill>
              <a:schemeClr val="tx1"/>
            </a:solidFill>
            <a:round/>
            <a:headEnd type="none" w="sm" len="sm"/>
            <a:tailEnd type="none" w="sm" len="sm"/>
          </a:ln>
          <a:effectLst>
            <a:outerShdw dist="181836" dir="3913492" algn="ctr" rotWithShape="0">
              <a:schemeClr val="bg2"/>
            </a:outerShdw>
          </a:effectLst>
        </p:spPr>
        <p:txBody>
          <a:bodyPr wrap="none" anchor="ctr"/>
          <a:lstStyle/>
          <a:p>
            <a:pPr>
              <a:defRPr/>
            </a:pPr>
            <a:endParaRPr lang="zh-CN" altLang="en-US"/>
          </a:p>
        </p:txBody>
      </p:sp>
      <p:sp>
        <p:nvSpPr>
          <p:cNvPr id="28678" name="Oval 6"/>
          <p:cNvSpPr>
            <a:spLocks noChangeArrowheads="1"/>
          </p:cNvSpPr>
          <p:nvPr/>
        </p:nvSpPr>
        <p:spPr bwMode="auto">
          <a:xfrm>
            <a:off x="2438401" y="2332038"/>
            <a:ext cx="5000625" cy="1219200"/>
          </a:xfrm>
          <a:prstGeom prst="ellipse">
            <a:avLst/>
          </a:prstGeom>
          <a:gradFill rotWithShape="0">
            <a:gsLst>
              <a:gs pos="0">
                <a:srgbClr val="9900CC">
                  <a:gamma/>
                  <a:tint val="53333"/>
                  <a:invGamma/>
                </a:srgbClr>
              </a:gs>
              <a:gs pos="100000">
                <a:srgbClr val="9900CC"/>
              </a:gs>
            </a:gsLst>
            <a:lin ang="5400000" scaled="1"/>
          </a:gradFill>
          <a:ln w="12700">
            <a:solidFill>
              <a:schemeClr val="tx1"/>
            </a:solidFill>
            <a:round/>
            <a:headEnd type="none" w="sm" len="sm"/>
            <a:tailEnd type="none" w="sm" len="sm"/>
          </a:ln>
          <a:effectLst>
            <a:outerShdw dist="172739" dir="4373836" algn="ctr" rotWithShape="0">
              <a:schemeClr val="bg2"/>
            </a:outerShdw>
          </a:effectLst>
        </p:spPr>
        <p:txBody>
          <a:bodyPr wrap="none" anchor="ctr"/>
          <a:lstStyle/>
          <a:p>
            <a:pPr>
              <a:defRPr/>
            </a:pPr>
            <a:endParaRPr lang="zh-CN" altLang="en-US"/>
          </a:p>
        </p:txBody>
      </p:sp>
      <p:sp>
        <p:nvSpPr>
          <p:cNvPr id="28679" name="Oval 7"/>
          <p:cNvSpPr>
            <a:spLocks noChangeArrowheads="1"/>
          </p:cNvSpPr>
          <p:nvPr/>
        </p:nvSpPr>
        <p:spPr bwMode="auto">
          <a:xfrm>
            <a:off x="2857501" y="1646238"/>
            <a:ext cx="3938587" cy="990600"/>
          </a:xfrm>
          <a:prstGeom prst="ellipse">
            <a:avLst/>
          </a:prstGeom>
          <a:gradFill rotWithShape="0">
            <a:gsLst>
              <a:gs pos="0">
                <a:srgbClr val="F8F8F8"/>
              </a:gs>
              <a:gs pos="100000">
                <a:srgbClr val="F8F8F8">
                  <a:gamma/>
                  <a:shade val="50588"/>
                  <a:invGamma/>
                </a:srgbClr>
              </a:gs>
            </a:gsLst>
            <a:lin ang="5400000" scaled="1"/>
          </a:gradFill>
          <a:ln w="12700">
            <a:solidFill>
              <a:schemeClr val="accent2"/>
            </a:solidFill>
            <a:round/>
            <a:headEnd type="none" w="sm" len="sm"/>
            <a:tailEnd type="none" w="sm" len="sm"/>
          </a:ln>
          <a:effectLst>
            <a:outerShdw dist="148106" dir="3542175" algn="ctr" rotWithShape="0">
              <a:schemeClr val="bg2"/>
            </a:outerShdw>
          </a:effectLst>
        </p:spPr>
        <p:txBody>
          <a:bodyPr wrap="none" anchor="ctr"/>
          <a:lstStyle/>
          <a:p>
            <a:pPr>
              <a:defRPr/>
            </a:pPr>
            <a:endParaRPr lang="zh-CN" altLang="en-US"/>
          </a:p>
        </p:txBody>
      </p:sp>
      <p:sp>
        <p:nvSpPr>
          <p:cNvPr id="31753" name="Rectangle 8"/>
          <p:cNvSpPr>
            <a:spLocks noChangeArrowheads="1"/>
          </p:cNvSpPr>
          <p:nvPr/>
        </p:nvSpPr>
        <p:spPr bwMode="auto">
          <a:xfrm>
            <a:off x="4295775" y="1727200"/>
            <a:ext cx="1211870" cy="708528"/>
          </a:xfrm>
          <a:prstGeom prst="rect">
            <a:avLst/>
          </a:prstGeom>
          <a:noFill/>
          <a:ln w="9525">
            <a:noFill/>
            <a:miter lim="800000"/>
            <a:headEnd/>
            <a:tailEnd/>
          </a:ln>
        </p:spPr>
        <p:txBody>
          <a:bodyPr wrap="none" lIns="92075" tIns="46038" rIns="92075" bIns="46038">
            <a:spAutoFit/>
          </a:bodyPr>
          <a:lstStyle/>
          <a:p>
            <a:pPr algn="l" eaLnBrk="0" hangingPunct="0">
              <a:defRPr/>
            </a:pPr>
            <a:r>
              <a:rPr lang="zh-CN" altLang="en-US" sz="4000" dirty="0">
                <a:solidFill>
                  <a:schemeClr val="tx2"/>
                </a:solidFill>
              </a:rPr>
              <a:t>工具</a:t>
            </a:r>
          </a:p>
        </p:txBody>
      </p:sp>
      <p:sp>
        <p:nvSpPr>
          <p:cNvPr id="31754" name="Rectangle 9"/>
          <p:cNvSpPr>
            <a:spLocks noChangeArrowheads="1"/>
          </p:cNvSpPr>
          <p:nvPr/>
        </p:nvSpPr>
        <p:spPr bwMode="auto">
          <a:xfrm>
            <a:off x="4370387" y="2655888"/>
            <a:ext cx="1211870" cy="708528"/>
          </a:xfrm>
          <a:prstGeom prst="rect">
            <a:avLst/>
          </a:prstGeom>
          <a:noFill/>
          <a:ln w="9525">
            <a:noFill/>
            <a:miter lim="800000"/>
            <a:headEnd/>
            <a:tailEnd/>
          </a:ln>
        </p:spPr>
        <p:txBody>
          <a:bodyPr wrap="none" lIns="92075" tIns="46038" rIns="92075" bIns="46038">
            <a:spAutoFit/>
          </a:bodyPr>
          <a:lstStyle/>
          <a:p>
            <a:pPr algn="l" eaLnBrk="0" hangingPunct="0">
              <a:defRPr/>
            </a:pPr>
            <a:r>
              <a:rPr lang="zh-CN" altLang="en-US" sz="4000" dirty="0">
                <a:solidFill>
                  <a:schemeClr val="bg1"/>
                </a:solidFill>
              </a:rPr>
              <a:t>方法</a:t>
            </a:r>
          </a:p>
        </p:txBody>
      </p:sp>
      <p:sp>
        <p:nvSpPr>
          <p:cNvPr id="31755" name="Rectangle 10"/>
          <p:cNvSpPr>
            <a:spLocks noChangeArrowheads="1"/>
          </p:cNvSpPr>
          <p:nvPr/>
        </p:nvSpPr>
        <p:spPr bwMode="auto">
          <a:xfrm>
            <a:off x="4367212" y="3608758"/>
            <a:ext cx="1211870" cy="708528"/>
          </a:xfrm>
          <a:prstGeom prst="rect">
            <a:avLst/>
          </a:prstGeom>
          <a:noFill/>
          <a:ln w="9525">
            <a:noFill/>
            <a:miter lim="800000"/>
            <a:headEnd/>
            <a:tailEnd/>
          </a:ln>
        </p:spPr>
        <p:txBody>
          <a:bodyPr wrap="none" lIns="92075" tIns="46038" rIns="92075" bIns="46038">
            <a:spAutoFit/>
          </a:bodyPr>
          <a:lstStyle/>
          <a:p>
            <a:pPr algn="l" eaLnBrk="0" hangingPunct="0">
              <a:defRPr/>
            </a:pPr>
            <a:r>
              <a:rPr lang="zh-CN" altLang="en-US" sz="4000" dirty="0">
                <a:solidFill>
                  <a:schemeClr val="accent4"/>
                </a:solidFill>
              </a:rPr>
              <a:t>过程</a:t>
            </a:r>
          </a:p>
        </p:txBody>
      </p:sp>
      <p:sp>
        <p:nvSpPr>
          <p:cNvPr id="31756" name="Rectangle 11"/>
          <p:cNvSpPr>
            <a:spLocks noChangeArrowheads="1"/>
          </p:cNvSpPr>
          <p:nvPr/>
        </p:nvSpPr>
        <p:spPr bwMode="auto">
          <a:xfrm>
            <a:off x="3905250" y="4541838"/>
            <a:ext cx="2533650" cy="893762"/>
          </a:xfrm>
          <a:prstGeom prst="rect">
            <a:avLst/>
          </a:prstGeom>
          <a:noFill/>
          <a:ln w="9525">
            <a:noFill/>
            <a:miter lim="800000"/>
            <a:headEnd/>
            <a:tailEnd/>
          </a:ln>
        </p:spPr>
        <p:txBody>
          <a:bodyPr lIns="92075" tIns="46038" rIns="92075" bIns="46038">
            <a:spAutoFit/>
          </a:bodyPr>
          <a:lstStyle/>
          <a:p>
            <a:pPr algn="l" eaLnBrk="0" hangingPunct="0">
              <a:defRPr/>
            </a:pPr>
            <a:r>
              <a:rPr lang="zh-CN" altLang="en-US" sz="4000" dirty="0">
                <a:solidFill>
                  <a:srgbClr val="9999FF"/>
                </a:solidFill>
              </a:rPr>
              <a:t>质量焦点</a:t>
            </a:r>
          </a:p>
        </p:txBody>
      </p:sp>
      <p:sp>
        <p:nvSpPr>
          <p:cNvPr id="31757" name="Text Box 12"/>
          <p:cNvSpPr txBox="1">
            <a:spLocks noChangeArrowheads="1"/>
          </p:cNvSpPr>
          <p:nvPr/>
        </p:nvSpPr>
        <p:spPr bwMode="auto">
          <a:xfrm>
            <a:off x="3443287" y="5567364"/>
            <a:ext cx="3424238" cy="731837"/>
          </a:xfrm>
          <a:prstGeom prst="rect">
            <a:avLst/>
          </a:prstGeom>
          <a:noFill/>
          <a:ln w="12700">
            <a:noFill/>
            <a:miter lim="800000"/>
            <a:headEnd type="none" w="sm" len="sm"/>
            <a:tailEnd type="none" w="sm" len="sm"/>
          </a:ln>
        </p:spPr>
        <p:txBody>
          <a:bodyPr>
            <a:spAutoFit/>
          </a:bodyPr>
          <a:lstStyle/>
          <a:p>
            <a:pPr algn="l" eaLnBrk="0" hangingPunct="0">
              <a:defRPr/>
            </a:pPr>
            <a:r>
              <a:rPr lang="zh-CN" altLang="en-US" sz="3200" dirty="0"/>
              <a:t>软件工程层次图</a:t>
            </a:r>
            <a:endParaRPr lang="en-US" altLang="zh-CN" sz="3200" dirty="0"/>
          </a:p>
        </p:txBody>
      </p:sp>
      <p:sp>
        <p:nvSpPr>
          <p:cNvPr id="2" name="圆角矩形标注 1"/>
          <p:cNvSpPr/>
          <p:nvPr/>
        </p:nvSpPr>
        <p:spPr>
          <a:xfrm>
            <a:off x="6958806" y="4265847"/>
            <a:ext cx="5080795" cy="2149475"/>
          </a:xfrm>
          <a:prstGeom prst="wedgeRoundRectCallout">
            <a:avLst>
              <a:gd name="adj1" fmla="val -61815"/>
              <a:gd name="adj2" fmla="val -64963"/>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zh-CN" altLang="en-US" sz="1600" dirty="0">
                <a:effectLst/>
              </a:rPr>
              <a:t>过程贯穿软件开发的各个环节，在各环节之间建立里程碑； 管理者在软件工程过程中对软件开发的质量、进度、成本进行评估、管理和控制； 技术人员采用相应的方法和工具生成软件工程产品（模型、文档、数据、报告、表格等）。</a:t>
            </a:r>
          </a:p>
        </p:txBody>
      </p:sp>
      <p:sp>
        <p:nvSpPr>
          <p:cNvPr id="15" name="圆角矩形标注 14"/>
          <p:cNvSpPr/>
          <p:nvPr/>
        </p:nvSpPr>
        <p:spPr>
          <a:xfrm>
            <a:off x="8038352" y="2566194"/>
            <a:ext cx="4001249" cy="1515735"/>
          </a:xfrm>
          <a:prstGeom prst="wedgeRoundRectCallout">
            <a:avLst>
              <a:gd name="adj1" fmla="val -91313"/>
              <a:gd name="adj2" fmla="val -16742"/>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zh-CN" altLang="en-US" sz="1600" dirty="0">
                <a:effectLst/>
              </a:rPr>
              <a:t>软件工程方法是完成软件工程项目的技术手段。它支持项目计划和估算、系统和软件需求分析、设计、编程、测试和维护。软件工程方法依赖一组原则，它贯穿软件工程的各个环节。软件工程方法分两类：结构化方法和面向对象方法。</a:t>
            </a:r>
          </a:p>
        </p:txBody>
      </p:sp>
      <p:sp>
        <p:nvSpPr>
          <p:cNvPr id="16" name="圆角矩形标注 15"/>
          <p:cNvSpPr/>
          <p:nvPr/>
        </p:nvSpPr>
        <p:spPr>
          <a:xfrm>
            <a:off x="8038353" y="272258"/>
            <a:ext cx="4001248" cy="2151062"/>
          </a:xfrm>
          <a:prstGeom prst="wedgeRoundRectCallout">
            <a:avLst>
              <a:gd name="adj1" fmla="val -94494"/>
              <a:gd name="adj2" fmla="val 28937"/>
              <a:gd name="adj3" fmla="val 16667"/>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zh-CN" altLang="en-US" sz="1600" dirty="0">
                <a:effectLst/>
              </a:rPr>
              <a:t>它为软件工程的过程和方法提供自动化或半自动化的工具支持。 将若干工具集成起来，与软件工程数据库和计算机系统构成一个支持软件开发的系统称“计算机辅助软件工程</a:t>
            </a:r>
            <a:r>
              <a:rPr lang="en-US" altLang="zh-CN" sz="1600" dirty="0">
                <a:effectLst/>
              </a:rPr>
              <a:t>(CASE)”</a:t>
            </a:r>
            <a:r>
              <a:rPr lang="zh-CN" altLang="en-US" sz="1600" dirty="0">
                <a:effectLst/>
              </a:rPr>
              <a:t>，系统中某一工具的信息加工结果可以作为另一工具的输入。 集成的软件工程工具再加上人的因素构成了软件工程环境。 </a:t>
            </a:r>
          </a:p>
        </p:txBody>
      </p:sp>
    </p:spTree>
    <p:extLst>
      <p:ext uri="{BB962C8B-B14F-4D97-AF65-F5344CB8AC3E}">
        <p14:creationId xmlns:p14="http://schemas.microsoft.com/office/powerpoint/2010/main" val="643783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5" grpId="1" animBg="1"/>
      <p:bldP spid="16" grpId="0" animBg="1"/>
      <p:bldP spid="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7536179" cy="668780"/>
          </a:xfrm>
        </p:spPr>
        <p:txBody>
          <a:bodyPr/>
          <a:lstStyle/>
          <a:p>
            <a:r>
              <a:rPr lang="zh-CN" altLang="en-US" dirty="0" smtClean="0"/>
              <a:t>软件工程的发展已经历了四个重要阶段：</a:t>
            </a:r>
            <a:endParaRPr lang="zh-CN" altLang="en-US" dirty="0"/>
          </a:p>
        </p:txBody>
      </p:sp>
      <p:graphicFrame>
        <p:nvGraphicFramePr>
          <p:cNvPr id="3" name="图示 2"/>
          <p:cNvGraphicFramePr/>
          <p:nvPr>
            <p:extLst/>
          </p:nvPr>
        </p:nvGraphicFramePr>
        <p:xfrm>
          <a:off x="1107440" y="1112520"/>
          <a:ext cx="9834880" cy="391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014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6764019" cy="668780"/>
          </a:xfrm>
        </p:spPr>
        <p:txBody>
          <a:bodyPr/>
          <a:lstStyle/>
          <a:p>
            <a:r>
              <a:rPr lang="zh-CN" altLang="en-US" dirty="0"/>
              <a:t>第一代软件工程 </a:t>
            </a:r>
            <a:r>
              <a:rPr lang="en-US" altLang="zh-CN" dirty="0"/>
              <a:t>— </a:t>
            </a:r>
            <a:r>
              <a:rPr lang="zh-CN" altLang="en-US" dirty="0"/>
              <a:t>传统的软件工程</a:t>
            </a:r>
          </a:p>
        </p:txBody>
      </p:sp>
      <p:graphicFrame>
        <p:nvGraphicFramePr>
          <p:cNvPr id="3" name="图示 2"/>
          <p:cNvGraphicFramePr/>
          <p:nvPr>
            <p:extLst/>
          </p:nvPr>
        </p:nvGraphicFramePr>
        <p:xfrm>
          <a:off x="2092960" y="953346"/>
          <a:ext cx="8128000" cy="4629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4512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6682739" cy="668780"/>
          </a:xfrm>
        </p:spPr>
        <p:txBody>
          <a:bodyPr/>
          <a:lstStyle/>
          <a:p>
            <a:r>
              <a:rPr lang="zh-CN" altLang="en-US" dirty="0"/>
              <a:t>第二代软件工程 </a:t>
            </a:r>
            <a:r>
              <a:rPr lang="en-US" altLang="zh-CN" dirty="0"/>
              <a:t>— </a:t>
            </a:r>
            <a:r>
              <a:rPr lang="zh-CN" altLang="en-US" dirty="0"/>
              <a:t>对象工程</a:t>
            </a:r>
            <a:br>
              <a:rPr lang="zh-CN" altLang="en-US" dirty="0"/>
            </a:br>
            <a:endParaRPr lang="zh-CN" altLang="en-US" dirty="0"/>
          </a:p>
        </p:txBody>
      </p:sp>
      <p:graphicFrame>
        <p:nvGraphicFramePr>
          <p:cNvPr id="6" name="图示 5"/>
          <p:cNvGraphicFramePr/>
          <p:nvPr>
            <p:extLst/>
          </p:nvPr>
        </p:nvGraphicFramePr>
        <p:xfrm>
          <a:off x="2092960" y="953346"/>
          <a:ext cx="8128000" cy="4629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9762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6215379" cy="668780"/>
          </a:xfrm>
        </p:spPr>
        <p:txBody>
          <a:bodyPr/>
          <a:lstStyle/>
          <a:p>
            <a:r>
              <a:rPr lang="zh-CN" altLang="en-US" dirty="0"/>
              <a:t>第三代软件工程 </a:t>
            </a:r>
            <a:r>
              <a:rPr lang="en-US" altLang="zh-CN" dirty="0"/>
              <a:t>— </a:t>
            </a:r>
            <a:r>
              <a:rPr lang="zh-CN" altLang="en-US" dirty="0"/>
              <a:t>过程工程</a:t>
            </a:r>
          </a:p>
        </p:txBody>
      </p:sp>
      <p:graphicFrame>
        <p:nvGraphicFramePr>
          <p:cNvPr id="6" name="图示 5"/>
          <p:cNvGraphicFramePr/>
          <p:nvPr>
            <p:extLst/>
          </p:nvPr>
        </p:nvGraphicFramePr>
        <p:xfrm>
          <a:off x="2092960" y="953346"/>
          <a:ext cx="8128000" cy="4629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2072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913152" y="571500"/>
            <a:ext cx="3979334" cy="2197100"/>
          </a:xfrm>
        </p:spPr>
        <p:txBody>
          <a:bodyPr>
            <a:normAutofit/>
          </a:bodyPr>
          <a:lstStyle/>
          <a:p>
            <a:r>
              <a:rPr lang="zh-CN" altLang="en-US" sz="3600" dirty="0" smtClean="0">
                <a:latin typeface="+mn-lt"/>
                <a:ea typeface="+mn-ea"/>
                <a:cs typeface="+mn-ea"/>
                <a:sym typeface="+mn-lt"/>
              </a:rPr>
              <a:t>软件的概念和特点</a:t>
            </a:r>
            <a:endParaRPr lang="zh-CN" altLang="en-US" sz="3600" dirty="0">
              <a:latin typeface="+mn-lt"/>
              <a:ea typeface="+mn-ea"/>
              <a:cs typeface="+mn-ea"/>
              <a:sym typeface="+mn-lt"/>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a:xfrm>
            <a:off x="7913152" y="2995012"/>
            <a:ext cx="4278848" cy="2496674"/>
          </a:xfrm>
        </p:spPr>
        <p:txBody>
          <a:bodyPr>
            <a:normAutofit/>
          </a:bodyPr>
          <a:lstStyle/>
          <a:p>
            <a:pPr marL="342900" indent="-342900">
              <a:buClrTx/>
              <a:buFont typeface="Wingdings" panose="05000000000000000000" pitchFamily="2" charset="2"/>
              <a:buChar char="l"/>
            </a:pPr>
            <a:r>
              <a:rPr lang="zh-CN" altLang="en-US" sz="2400" dirty="0" smtClean="0">
                <a:cs typeface="+mn-ea"/>
              </a:rPr>
              <a:t>定义</a:t>
            </a:r>
            <a:endParaRPr lang="en-US" altLang="zh-CN" sz="2400" dirty="0" smtClean="0">
              <a:cs typeface="+mn-ea"/>
            </a:endParaRPr>
          </a:p>
          <a:p>
            <a:pPr marL="342900" indent="-342900">
              <a:buClrTx/>
              <a:buFont typeface="Wingdings" panose="05000000000000000000" pitchFamily="2" charset="2"/>
              <a:buChar char="l"/>
            </a:pPr>
            <a:r>
              <a:rPr lang="zh-CN" altLang="en-US" sz="2400" dirty="0" smtClean="0">
                <a:cs typeface="+mn-ea"/>
              </a:rPr>
              <a:t>特征</a:t>
            </a:r>
            <a:endParaRPr lang="en-US" altLang="zh-CN" sz="2400" dirty="0" smtClean="0">
              <a:cs typeface="+mn-ea"/>
            </a:endParaRPr>
          </a:p>
          <a:p>
            <a:pPr marL="342900" indent="-342900">
              <a:buClrTx/>
              <a:buFont typeface="Wingdings" panose="05000000000000000000" pitchFamily="2" charset="2"/>
              <a:buChar char="l"/>
            </a:pPr>
            <a:r>
              <a:rPr lang="zh-CN" altLang="en-US" sz="2400" dirty="0" smtClean="0">
                <a:cs typeface="+mn-ea"/>
              </a:rPr>
              <a:t>分类</a:t>
            </a:r>
            <a:endParaRPr lang="en-US" altLang="zh-CN" sz="2400" dirty="0" smtClean="0">
              <a:cs typeface="+mn-ea"/>
            </a:endParaRPr>
          </a:p>
          <a:p>
            <a:pPr marL="342900" indent="-342900">
              <a:buClrTx/>
              <a:buFont typeface="Wingdings" panose="05000000000000000000" pitchFamily="2" charset="2"/>
              <a:buChar char="l"/>
            </a:pPr>
            <a:r>
              <a:rPr lang="zh-CN" altLang="en-US" sz="2400" dirty="0" smtClean="0">
                <a:cs typeface="+mn-ea"/>
              </a:rPr>
              <a:t>发展</a:t>
            </a:r>
            <a:endParaRPr lang="zh-CN" altLang="en-US" sz="4400" dirty="0"/>
          </a:p>
        </p:txBody>
      </p:sp>
    </p:spTree>
    <p:extLst>
      <p:ext uri="{BB962C8B-B14F-4D97-AF65-F5344CB8AC3E}">
        <p14:creationId xmlns:p14="http://schemas.microsoft.com/office/powerpoint/2010/main" val="125725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6205219" cy="668780"/>
          </a:xfrm>
        </p:spPr>
        <p:txBody>
          <a:bodyPr/>
          <a:lstStyle/>
          <a:p>
            <a:r>
              <a:rPr lang="zh-CN" altLang="en-US" dirty="0"/>
              <a:t>第四代软件工程 </a:t>
            </a:r>
            <a:r>
              <a:rPr lang="en-US" altLang="zh-CN" dirty="0"/>
              <a:t>— </a:t>
            </a:r>
            <a:r>
              <a:rPr lang="zh-CN" altLang="en-US" dirty="0"/>
              <a:t>构件工程</a:t>
            </a:r>
          </a:p>
        </p:txBody>
      </p:sp>
      <p:graphicFrame>
        <p:nvGraphicFramePr>
          <p:cNvPr id="6" name="图示 5"/>
          <p:cNvGraphicFramePr/>
          <p:nvPr>
            <p:extLst/>
          </p:nvPr>
        </p:nvGraphicFramePr>
        <p:xfrm>
          <a:off x="2092960" y="953346"/>
          <a:ext cx="8128000" cy="4629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1209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71501" y="0"/>
            <a:ext cx="8420099" cy="668780"/>
          </a:xfrm>
        </p:spPr>
        <p:txBody>
          <a:bodyPr/>
          <a:lstStyle/>
          <a:p>
            <a:r>
              <a:rPr lang="zh-CN" altLang="en-US" dirty="0" smtClean="0"/>
              <a:t>软件工程的</a:t>
            </a:r>
            <a:r>
              <a:rPr lang="en-US" altLang="zh-CN" dirty="0" smtClean="0"/>
              <a:t>7</a:t>
            </a:r>
            <a:r>
              <a:rPr lang="zh-CN" altLang="en-US" dirty="0" smtClean="0"/>
              <a:t>个原则（</a:t>
            </a:r>
            <a:r>
              <a:rPr lang="en-US" altLang="zh-CN" dirty="0"/>
              <a:t> B. W. </a:t>
            </a:r>
            <a:r>
              <a:rPr lang="en-US" altLang="zh-CN" dirty="0" smtClean="0"/>
              <a:t>Boehm</a:t>
            </a:r>
            <a:r>
              <a:rPr lang="zh-CN" altLang="en-US" dirty="0" smtClean="0"/>
              <a:t>，</a:t>
            </a:r>
            <a:r>
              <a:rPr lang="en-US" altLang="zh-CN" dirty="0" smtClean="0"/>
              <a:t>1983</a:t>
            </a:r>
            <a:r>
              <a:rPr lang="zh-CN" altLang="en-US" dirty="0" smtClean="0"/>
              <a:t>）</a:t>
            </a:r>
          </a:p>
        </p:txBody>
      </p:sp>
      <p:graphicFrame>
        <p:nvGraphicFramePr>
          <p:cNvPr id="3" name="图示 2"/>
          <p:cNvGraphicFramePr/>
          <p:nvPr>
            <p:extLst/>
          </p:nvPr>
        </p:nvGraphicFramePr>
        <p:xfrm>
          <a:off x="2214880" y="1173480"/>
          <a:ext cx="7609840" cy="4511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6148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smtClean="0">
                <a:latin typeface="+mn-lt"/>
                <a:ea typeface="+mn-ea"/>
                <a:cs typeface="+mn-ea"/>
                <a:sym typeface="+mn-lt"/>
              </a:rPr>
              <a:t>软件工程知识体系与职业道德</a:t>
            </a:r>
            <a:endParaRPr lang="zh-CN" altLang="en-US" sz="3600" dirty="0">
              <a:latin typeface="+mn-lt"/>
              <a:ea typeface="+mn-ea"/>
              <a:cs typeface="+mn-ea"/>
              <a:sym typeface="+mn-lt"/>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a:xfrm>
            <a:off x="7913152" y="2995012"/>
            <a:ext cx="4278848" cy="2496674"/>
          </a:xfrm>
        </p:spPr>
        <p:txBody>
          <a:bodyPr>
            <a:normAutofit/>
          </a:bodyPr>
          <a:lstStyle/>
          <a:p>
            <a:pPr marL="342900" indent="-342900">
              <a:buClrTx/>
              <a:buFont typeface="Wingdings" panose="05000000000000000000" pitchFamily="2" charset="2"/>
              <a:buChar char="l"/>
            </a:pPr>
            <a:r>
              <a:rPr lang="zh-CN" altLang="en-US" sz="2400" dirty="0" smtClean="0">
                <a:cs typeface="+mn-ea"/>
              </a:rPr>
              <a:t>软件工程的知识体系</a:t>
            </a:r>
            <a:endParaRPr lang="en-US" altLang="zh-CN" sz="2400" dirty="0" smtClean="0">
              <a:cs typeface="+mn-ea"/>
            </a:endParaRPr>
          </a:p>
          <a:p>
            <a:pPr marL="342900" indent="-342900">
              <a:buClrTx/>
              <a:buFont typeface="Wingdings" panose="05000000000000000000" pitchFamily="2" charset="2"/>
              <a:buChar char="l"/>
            </a:pPr>
            <a:r>
              <a:rPr lang="zh-CN" altLang="en-US" sz="2400" dirty="0" smtClean="0">
                <a:cs typeface="+mn-ea"/>
              </a:rPr>
              <a:t>软件工程的误解</a:t>
            </a:r>
            <a:endParaRPr lang="en-US" altLang="zh-CN" sz="2400" dirty="0">
              <a:cs typeface="+mn-ea"/>
            </a:endParaRPr>
          </a:p>
          <a:p>
            <a:pPr marL="342900" indent="-342900">
              <a:buClrTx/>
              <a:buFont typeface="Wingdings" panose="05000000000000000000" pitchFamily="2" charset="2"/>
              <a:buChar char="l"/>
            </a:pPr>
            <a:r>
              <a:rPr lang="zh-CN" altLang="en-US" sz="2400" dirty="0" smtClean="0">
                <a:cs typeface="+mn-ea"/>
              </a:rPr>
              <a:t>职业道德与责任规范</a:t>
            </a:r>
            <a:endParaRPr lang="en-US" altLang="zh-CN" sz="2400" dirty="0" smtClean="0">
              <a:cs typeface="+mn-ea"/>
            </a:endParaRPr>
          </a:p>
        </p:txBody>
      </p:sp>
    </p:spTree>
    <p:extLst>
      <p:ext uri="{BB962C8B-B14F-4D97-AF65-F5344CB8AC3E}">
        <p14:creationId xmlns:p14="http://schemas.microsoft.com/office/powerpoint/2010/main" val="281137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71501" y="0"/>
            <a:ext cx="6392863" cy="668780"/>
          </a:xfrm>
        </p:spPr>
        <p:txBody>
          <a:bodyPr/>
          <a:lstStyle/>
          <a:p>
            <a:r>
              <a:rPr lang="zh-CN" altLang="en-US" dirty="0" smtClean="0"/>
              <a:t>软件工程知识体系（</a:t>
            </a:r>
            <a:r>
              <a:rPr lang="en-US" altLang="zh-CN" dirty="0" smtClean="0"/>
              <a:t>SWEBOK)</a:t>
            </a:r>
            <a:endParaRPr lang="zh-CN" altLang="en-US" dirty="0" smtClean="0"/>
          </a:p>
        </p:txBody>
      </p:sp>
      <p:sp>
        <p:nvSpPr>
          <p:cNvPr id="38916" name="Text Box 4"/>
          <p:cNvSpPr txBox="1">
            <a:spLocks noChangeArrowheads="1"/>
          </p:cNvSpPr>
          <p:nvPr/>
        </p:nvSpPr>
        <p:spPr bwMode="auto">
          <a:xfrm>
            <a:off x="2600326" y="1163638"/>
            <a:ext cx="6086475" cy="892552"/>
          </a:xfrm>
          <a:prstGeom prst="rect">
            <a:avLst/>
          </a:prstGeom>
          <a:solidFill>
            <a:srgbClr val="FFFF00"/>
          </a:solidFill>
          <a:ln w="9525">
            <a:solidFill>
              <a:schemeClr val="tx1"/>
            </a:solidFill>
            <a:miter lim="800000"/>
            <a:headEnd/>
            <a:tailEnd/>
          </a:ln>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a:solidFill>
                  <a:srgbClr val="FF3300"/>
                </a:solidFill>
                <a:effectLst/>
                <a:latin typeface="微软雅黑" pitchFamily="34" charset="-122"/>
                <a:ea typeface="微软雅黑" pitchFamily="34" charset="-122"/>
              </a:rPr>
              <a:t>软件工程知识体系（</a:t>
            </a:r>
            <a:r>
              <a:rPr lang="en-US" altLang="zh-CN" sz="2000">
                <a:solidFill>
                  <a:srgbClr val="FF3300"/>
                </a:solidFill>
                <a:effectLst/>
                <a:latin typeface="微软雅黑" pitchFamily="34" charset="-122"/>
                <a:ea typeface="微软雅黑" pitchFamily="34" charset="-122"/>
              </a:rPr>
              <a:t>IEEE</a:t>
            </a:r>
            <a:r>
              <a:rPr lang="zh-CN" altLang="en-US" sz="2000">
                <a:solidFill>
                  <a:srgbClr val="FF3300"/>
                </a:solidFill>
                <a:effectLst/>
                <a:latin typeface="微软雅黑" pitchFamily="34" charset="-122"/>
                <a:ea typeface="微软雅黑" pitchFamily="34" charset="-122"/>
              </a:rPr>
              <a:t>） </a:t>
            </a:r>
            <a:r>
              <a:rPr lang="en-US" altLang="zh-CN" sz="2000">
                <a:solidFill>
                  <a:srgbClr val="FF3300"/>
                </a:solidFill>
                <a:effectLst/>
                <a:latin typeface="微软雅黑" pitchFamily="34" charset="-122"/>
                <a:ea typeface="微软雅黑" pitchFamily="34" charset="-122"/>
              </a:rPr>
              <a:t>SoftWare Engineering Body Of Knowledge</a:t>
            </a:r>
            <a:endParaRPr lang="zh-CN" altLang="en-US" sz="2000">
              <a:solidFill>
                <a:srgbClr val="FF3300"/>
              </a:solidFill>
              <a:effectLst/>
              <a:latin typeface="微软雅黑" pitchFamily="34" charset="-122"/>
              <a:ea typeface="微软雅黑" pitchFamily="34" charset="-122"/>
            </a:endParaRPr>
          </a:p>
        </p:txBody>
      </p:sp>
      <p:sp>
        <p:nvSpPr>
          <p:cNvPr id="38917" name="Text Box 5"/>
          <p:cNvSpPr txBox="1">
            <a:spLocks noChangeArrowheads="1"/>
          </p:cNvSpPr>
          <p:nvPr/>
        </p:nvSpPr>
        <p:spPr bwMode="auto">
          <a:xfrm>
            <a:off x="1466851" y="3074989"/>
            <a:ext cx="1173163" cy="498475"/>
          </a:xfrm>
          <a:prstGeom prst="rect">
            <a:avLst/>
          </a:prstGeom>
          <a:solidFill>
            <a:srgbClr val="FFFF00"/>
          </a:solidFill>
          <a:ln w="9525">
            <a:solidFill>
              <a:schemeClr val="tx1"/>
            </a:solidFill>
            <a:miter lim="800000"/>
            <a:headEnd/>
            <a:tailEnd/>
          </a:ln>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a:solidFill>
                  <a:srgbClr val="FF0000"/>
                </a:solidFill>
                <a:effectLst/>
                <a:latin typeface="微软雅黑" pitchFamily="34" charset="-122"/>
                <a:ea typeface="微软雅黑" pitchFamily="34" charset="-122"/>
              </a:rPr>
              <a:t>需求</a:t>
            </a:r>
          </a:p>
        </p:txBody>
      </p:sp>
      <p:sp>
        <p:nvSpPr>
          <p:cNvPr id="38918" name="Text Box 6"/>
          <p:cNvSpPr txBox="1">
            <a:spLocks noChangeArrowheads="1"/>
          </p:cNvSpPr>
          <p:nvPr/>
        </p:nvSpPr>
        <p:spPr bwMode="auto">
          <a:xfrm>
            <a:off x="4252914" y="3074989"/>
            <a:ext cx="1100137" cy="498475"/>
          </a:xfrm>
          <a:prstGeom prst="rect">
            <a:avLst/>
          </a:prstGeom>
          <a:solidFill>
            <a:srgbClr val="FFFF00"/>
          </a:solidFill>
          <a:ln w="9525">
            <a:solidFill>
              <a:schemeClr val="tx1"/>
            </a:solidFill>
            <a:miter lim="800000"/>
            <a:headEnd/>
            <a:tailEnd/>
          </a:ln>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a:solidFill>
                  <a:srgbClr val="FF0000"/>
                </a:solidFill>
                <a:effectLst/>
                <a:latin typeface="微软雅黑" pitchFamily="34" charset="-122"/>
                <a:ea typeface="微软雅黑" pitchFamily="34" charset="-122"/>
              </a:rPr>
              <a:t>构建</a:t>
            </a:r>
          </a:p>
        </p:txBody>
      </p:sp>
      <p:sp>
        <p:nvSpPr>
          <p:cNvPr id="38919" name="Text Box 7"/>
          <p:cNvSpPr txBox="1">
            <a:spLocks noChangeArrowheads="1"/>
          </p:cNvSpPr>
          <p:nvPr/>
        </p:nvSpPr>
        <p:spPr bwMode="auto">
          <a:xfrm>
            <a:off x="6708617" y="3074989"/>
            <a:ext cx="1173162" cy="498475"/>
          </a:xfrm>
          <a:prstGeom prst="rect">
            <a:avLst/>
          </a:prstGeom>
          <a:solidFill>
            <a:srgbClr val="FFFF00"/>
          </a:solidFill>
          <a:ln w="9525">
            <a:solidFill>
              <a:schemeClr val="tx1"/>
            </a:solidFill>
            <a:miter lim="800000"/>
            <a:headEnd/>
            <a:tailEnd/>
          </a:ln>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a:solidFill>
                  <a:srgbClr val="FF0000"/>
                </a:solidFill>
                <a:effectLst/>
                <a:latin typeface="微软雅黑" pitchFamily="34" charset="-122"/>
                <a:ea typeface="微软雅黑" pitchFamily="34" charset="-122"/>
              </a:rPr>
              <a:t>测试</a:t>
            </a:r>
          </a:p>
        </p:txBody>
      </p:sp>
      <p:sp>
        <p:nvSpPr>
          <p:cNvPr id="38920" name="Text Box 8"/>
          <p:cNvSpPr txBox="1">
            <a:spLocks noChangeArrowheads="1"/>
          </p:cNvSpPr>
          <p:nvPr/>
        </p:nvSpPr>
        <p:spPr bwMode="auto">
          <a:xfrm>
            <a:off x="8768397" y="3074989"/>
            <a:ext cx="1196975" cy="498475"/>
          </a:xfrm>
          <a:prstGeom prst="rect">
            <a:avLst/>
          </a:prstGeom>
          <a:solidFill>
            <a:srgbClr val="FFFF00"/>
          </a:solidFill>
          <a:ln w="9525">
            <a:solidFill>
              <a:schemeClr val="tx1"/>
            </a:solidFill>
            <a:miter lim="800000"/>
            <a:headEnd/>
            <a:tailEnd/>
          </a:ln>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a:solidFill>
                  <a:srgbClr val="FF0000"/>
                </a:solidFill>
                <a:effectLst/>
                <a:latin typeface="微软雅黑" pitchFamily="34" charset="-122"/>
                <a:ea typeface="微软雅黑" pitchFamily="34" charset="-122"/>
              </a:rPr>
              <a:t>维护</a:t>
            </a:r>
          </a:p>
        </p:txBody>
      </p:sp>
      <p:sp>
        <p:nvSpPr>
          <p:cNvPr id="38921" name="Text Box 9"/>
          <p:cNvSpPr txBox="1">
            <a:spLocks noChangeArrowheads="1"/>
          </p:cNvSpPr>
          <p:nvPr/>
        </p:nvSpPr>
        <p:spPr bwMode="auto">
          <a:xfrm>
            <a:off x="906464" y="5002214"/>
            <a:ext cx="1557656" cy="400110"/>
          </a:xfrm>
          <a:prstGeom prst="rect">
            <a:avLst/>
          </a:prstGeom>
          <a:solidFill>
            <a:srgbClr val="FFFF00"/>
          </a:solidFill>
          <a:ln w="9525">
            <a:solidFill>
              <a:schemeClr val="tx1"/>
            </a:solidFill>
            <a:miter lim="800000"/>
            <a:headEnd/>
            <a:tailEnd/>
          </a:ln>
        </p:spPr>
        <p:txBody>
          <a:bodyPr wrap="square">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dirty="0">
                <a:solidFill>
                  <a:srgbClr val="FF0000"/>
                </a:solidFill>
                <a:effectLst/>
                <a:latin typeface="微软雅黑" pitchFamily="34" charset="-122"/>
                <a:ea typeface="微软雅黑" pitchFamily="34" charset="-122"/>
              </a:rPr>
              <a:t>配置管理</a:t>
            </a:r>
          </a:p>
        </p:txBody>
      </p:sp>
      <p:sp>
        <p:nvSpPr>
          <p:cNvPr id="38922" name="Text Box 10"/>
          <p:cNvSpPr txBox="1">
            <a:spLocks noChangeArrowheads="1"/>
          </p:cNvSpPr>
          <p:nvPr/>
        </p:nvSpPr>
        <p:spPr bwMode="auto">
          <a:xfrm>
            <a:off x="5002053" y="5002214"/>
            <a:ext cx="1317626" cy="400110"/>
          </a:xfrm>
          <a:prstGeom prst="rect">
            <a:avLst/>
          </a:prstGeom>
          <a:solidFill>
            <a:srgbClr val="FFFF00"/>
          </a:solidFill>
          <a:ln w="9525">
            <a:solidFill>
              <a:schemeClr val="tx1"/>
            </a:solidFill>
            <a:miter lim="800000"/>
            <a:headEnd/>
            <a:tailEnd/>
          </a:ln>
        </p:spPr>
        <p:txBody>
          <a:bodyPr wrap="square">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dirty="0">
                <a:solidFill>
                  <a:srgbClr val="FF0000"/>
                </a:solidFill>
                <a:effectLst/>
                <a:latin typeface="微软雅黑" pitchFamily="34" charset="-122"/>
                <a:ea typeface="微软雅黑" pitchFamily="34" charset="-122"/>
              </a:rPr>
              <a:t>过程</a:t>
            </a:r>
          </a:p>
        </p:txBody>
      </p:sp>
      <p:sp>
        <p:nvSpPr>
          <p:cNvPr id="38923" name="Text Box 11"/>
          <p:cNvSpPr txBox="1">
            <a:spLocks noChangeArrowheads="1"/>
          </p:cNvSpPr>
          <p:nvPr/>
        </p:nvSpPr>
        <p:spPr bwMode="auto">
          <a:xfrm>
            <a:off x="9908856" y="5002214"/>
            <a:ext cx="1410332" cy="400110"/>
          </a:xfrm>
          <a:prstGeom prst="rect">
            <a:avLst/>
          </a:prstGeom>
          <a:solidFill>
            <a:srgbClr val="FFFF00"/>
          </a:solidFill>
          <a:ln w="9525">
            <a:solidFill>
              <a:schemeClr val="tx1"/>
            </a:solidFill>
            <a:miter lim="800000"/>
            <a:headEnd/>
            <a:tailEnd/>
          </a:ln>
        </p:spPr>
        <p:txBody>
          <a:bodyPr wrap="square">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a:solidFill>
                  <a:srgbClr val="FF0000"/>
                </a:solidFill>
                <a:effectLst/>
                <a:latin typeface="微软雅黑" pitchFamily="34" charset="-122"/>
                <a:ea typeface="微软雅黑" pitchFamily="34" charset="-122"/>
              </a:rPr>
              <a:t>质量</a:t>
            </a:r>
          </a:p>
        </p:txBody>
      </p:sp>
      <p:sp>
        <p:nvSpPr>
          <p:cNvPr id="38924" name="Text Box 12"/>
          <p:cNvSpPr txBox="1">
            <a:spLocks noChangeArrowheads="1"/>
          </p:cNvSpPr>
          <p:nvPr/>
        </p:nvSpPr>
        <p:spPr bwMode="auto">
          <a:xfrm>
            <a:off x="2856627" y="5002214"/>
            <a:ext cx="1714500" cy="400110"/>
          </a:xfrm>
          <a:prstGeom prst="rect">
            <a:avLst/>
          </a:prstGeom>
          <a:solidFill>
            <a:srgbClr val="FFFF00"/>
          </a:solidFill>
          <a:ln w="9525">
            <a:solidFill>
              <a:schemeClr val="tx1"/>
            </a:solidFill>
            <a:miter lim="800000"/>
            <a:headEnd/>
            <a:tailEnd/>
          </a:ln>
        </p:spPr>
        <p:txBody>
          <a:bodyPr wrap="square">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dirty="0">
                <a:solidFill>
                  <a:srgbClr val="FF0000"/>
                </a:solidFill>
                <a:effectLst/>
                <a:latin typeface="微软雅黑" pitchFamily="34" charset="-122"/>
                <a:ea typeface="微软雅黑" pitchFamily="34" charset="-122"/>
              </a:rPr>
              <a:t>工程管理</a:t>
            </a:r>
          </a:p>
        </p:txBody>
      </p:sp>
      <p:sp>
        <p:nvSpPr>
          <p:cNvPr id="38926" name="Freeform 16"/>
          <p:cNvSpPr>
            <a:spLocks/>
          </p:cNvSpPr>
          <p:nvPr/>
        </p:nvSpPr>
        <p:spPr bwMode="auto">
          <a:xfrm>
            <a:off x="2153919" y="2478088"/>
            <a:ext cx="7141529" cy="579438"/>
          </a:xfrm>
          <a:custGeom>
            <a:avLst/>
            <a:gdLst>
              <a:gd name="T0" fmla="*/ 0 w 4672"/>
              <a:gd name="T1" fmla="*/ 579438 h 227"/>
              <a:gd name="T2" fmla="*/ 0 w 4672"/>
              <a:gd name="T3" fmla="*/ 0 h 227"/>
              <a:gd name="T4" fmla="*/ 7137400 w 4672"/>
              <a:gd name="T5" fmla="*/ 0 h 227"/>
              <a:gd name="T6" fmla="*/ 7137400 w 4672"/>
              <a:gd name="T7" fmla="*/ 579438 h 227"/>
              <a:gd name="T8" fmla="*/ 0 60000 65536"/>
              <a:gd name="T9" fmla="*/ 0 60000 65536"/>
              <a:gd name="T10" fmla="*/ 0 60000 65536"/>
              <a:gd name="T11" fmla="*/ 0 60000 65536"/>
              <a:gd name="T12" fmla="*/ 0 w 4672"/>
              <a:gd name="T13" fmla="*/ 0 h 227"/>
              <a:gd name="T14" fmla="*/ 4672 w 4672"/>
              <a:gd name="T15" fmla="*/ 227 h 227"/>
            </a:gdLst>
            <a:ahLst/>
            <a:cxnLst>
              <a:cxn ang="T8">
                <a:pos x="T0" y="T1"/>
              </a:cxn>
              <a:cxn ang="T9">
                <a:pos x="T2" y="T3"/>
              </a:cxn>
              <a:cxn ang="T10">
                <a:pos x="T4" y="T5"/>
              </a:cxn>
              <a:cxn ang="T11">
                <a:pos x="T6" y="T7"/>
              </a:cxn>
            </a:cxnLst>
            <a:rect l="T12" t="T13" r="T14" b="T15"/>
            <a:pathLst>
              <a:path w="4672" h="227">
                <a:moveTo>
                  <a:pt x="0" y="227"/>
                </a:moveTo>
                <a:lnTo>
                  <a:pt x="0" y="0"/>
                </a:lnTo>
                <a:lnTo>
                  <a:pt x="4672" y="0"/>
                </a:lnTo>
                <a:lnTo>
                  <a:pt x="4672" y="227"/>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p>
        </p:txBody>
      </p:sp>
      <p:sp>
        <p:nvSpPr>
          <p:cNvPr id="38927" name="Line 17"/>
          <p:cNvSpPr>
            <a:spLocks noChangeShapeType="1"/>
          </p:cNvSpPr>
          <p:nvPr/>
        </p:nvSpPr>
        <p:spPr bwMode="auto">
          <a:xfrm>
            <a:off x="3430589" y="2478088"/>
            <a:ext cx="1587" cy="5794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38928" name="Line 18"/>
          <p:cNvSpPr>
            <a:spLocks noChangeShapeType="1"/>
          </p:cNvSpPr>
          <p:nvPr/>
        </p:nvSpPr>
        <p:spPr bwMode="auto">
          <a:xfrm>
            <a:off x="4816475" y="2478088"/>
            <a:ext cx="1588" cy="5794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38930" name="Line 20"/>
          <p:cNvSpPr>
            <a:spLocks noChangeShapeType="1"/>
          </p:cNvSpPr>
          <p:nvPr/>
        </p:nvSpPr>
        <p:spPr bwMode="auto">
          <a:xfrm>
            <a:off x="7280592" y="2478088"/>
            <a:ext cx="1588" cy="5794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38931" name="Freeform 22"/>
          <p:cNvSpPr>
            <a:spLocks/>
          </p:cNvSpPr>
          <p:nvPr/>
        </p:nvSpPr>
        <p:spPr bwMode="auto">
          <a:xfrm>
            <a:off x="1645920" y="4308476"/>
            <a:ext cx="8971279" cy="693738"/>
          </a:xfrm>
          <a:custGeom>
            <a:avLst/>
            <a:gdLst>
              <a:gd name="T0" fmla="*/ 0 w 4083"/>
              <a:gd name="T1" fmla="*/ 693738 h 272"/>
              <a:gd name="T2" fmla="*/ 0 w 4083"/>
              <a:gd name="T3" fmla="*/ 0 h 272"/>
              <a:gd name="T4" fmla="*/ 6237287 w 4083"/>
              <a:gd name="T5" fmla="*/ 0 h 272"/>
              <a:gd name="T6" fmla="*/ 6237287 w 4083"/>
              <a:gd name="T7" fmla="*/ 693738 h 272"/>
              <a:gd name="T8" fmla="*/ 0 60000 65536"/>
              <a:gd name="T9" fmla="*/ 0 60000 65536"/>
              <a:gd name="T10" fmla="*/ 0 60000 65536"/>
              <a:gd name="T11" fmla="*/ 0 60000 65536"/>
              <a:gd name="T12" fmla="*/ 0 w 4083"/>
              <a:gd name="T13" fmla="*/ 0 h 272"/>
              <a:gd name="T14" fmla="*/ 4083 w 4083"/>
              <a:gd name="T15" fmla="*/ 272 h 272"/>
            </a:gdLst>
            <a:ahLst/>
            <a:cxnLst>
              <a:cxn ang="T8">
                <a:pos x="T0" y="T1"/>
              </a:cxn>
              <a:cxn ang="T9">
                <a:pos x="T2" y="T3"/>
              </a:cxn>
              <a:cxn ang="T10">
                <a:pos x="T4" y="T5"/>
              </a:cxn>
              <a:cxn ang="T11">
                <a:pos x="T6" y="T7"/>
              </a:cxn>
            </a:cxnLst>
            <a:rect l="T12" t="T13" r="T14" b="T15"/>
            <a:pathLst>
              <a:path w="4083" h="272">
                <a:moveTo>
                  <a:pt x="0" y="272"/>
                </a:moveTo>
                <a:lnTo>
                  <a:pt x="0" y="0"/>
                </a:lnTo>
                <a:lnTo>
                  <a:pt x="4083" y="0"/>
                </a:lnTo>
                <a:lnTo>
                  <a:pt x="4083" y="272"/>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p>
        </p:txBody>
      </p:sp>
      <p:sp>
        <p:nvSpPr>
          <p:cNvPr id="38932" name="Line 23"/>
          <p:cNvSpPr>
            <a:spLocks noChangeShapeType="1"/>
          </p:cNvSpPr>
          <p:nvPr/>
        </p:nvSpPr>
        <p:spPr bwMode="auto">
          <a:xfrm flipV="1">
            <a:off x="3618268" y="4290855"/>
            <a:ext cx="1588" cy="6937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38933" name="Line 24"/>
          <p:cNvSpPr>
            <a:spLocks noChangeShapeType="1"/>
          </p:cNvSpPr>
          <p:nvPr/>
        </p:nvSpPr>
        <p:spPr bwMode="auto">
          <a:xfrm flipV="1">
            <a:off x="5625072" y="4290855"/>
            <a:ext cx="1587" cy="6937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38934" name="Line 26"/>
          <p:cNvSpPr>
            <a:spLocks noChangeShapeType="1"/>
          </p:cNvSpPr>
          <p:nvPr/>
        </p:nvSpPr>
        <p:spPr bwMode="auto">
          <a:xfrm flipH="1">
            <a:off x="5610225" y="2073277"/>
            <a:ext cx="1588" cy="346075"/>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38935" name="Line 27"/>
          <p:cNvSpPr>
            <a:spLocks noChangeShapeType="1"/>
          </p:cNvSpPr>
          <p:nvPr/>
        </p:nvSpPr>
        <p:spPr bwMode="auto">
          <a:xfrm>
            <a:off x="5610225" y="2058989"/>
            <a:ext cx="1588" cy="22320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38936" name="Text Box 28"/>
          <p:cNvSpPr txBox="1">
            <a:spLocks noChangeArrowheads="1"/>
          </p:cNvSpPr>
          <p:nvPr/>
        </p:nvSpPr>
        <p:spPr bwMode="auto">
          <a:xfrm>
            <a:off x="2909889" y="3074989"/>
            <a:ext cx="1100138" cy="498475"/>
          </a:xfrm>
          <a:prstGeom prst="rect">
            <a:avLst/>
          </a:prstGeom>
          <a:solidFill>
            <a:srgbClr val="FFFF00"/>
          </a:solidFill>
          <a:ln w="9525">
            <a:solidFill>
              <a:schemeClr val="tx1"/>
            </a:solidFill>
            <a:miter lim="800000"/>
            <a:headEnd/>
            <a:tailEnd/>
          </a:ln>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dirty="0">
                <a:solidFill>
                  <a:srgbClr val="FF0000"/>
                </a:solidFill>
                <a:effectLst/>
                <a:latin typeface="微软雅黑" pitchFamily="34" charset="-122"/>
                <a:ea typeface="微软雅黑" pitchFamily="34" charset="-122"/>
              </a:rPr>
              <a:t>设计</a:t>
            </a:r>
          </a:p>
        </p:txBody>
      </p:sp>
      <p:sp>
        <p:nvSpPr>
          <p:cNvPr id="24" name="Text Box 10"/>
          <p:cNvSpPr txBox="1">
            <a:spLocks noChangeArrowheads="1"/>
          </p:cNvSpPr>
          <p:nvPr/>
        </p:nvSpPr>
        <p:spPr bwMode="auto">
          <a:xfrm>
            <a:off x="6708616" y="5002214"/>
            <a:ext cx="2811303" cy="400110"/>
          </a:xfrm>
          <a:prstGeom prst="rect">
            <a:avLst/>
          </a:prstGeom>
          <a:solidFill>
            <a:srgbClr val="FFFF00"/>
          </a:solidFill>
          <a:ln w="9525">
            <a:solidFill>
              <a:schemeClr val="tx1"/>
            </a:solidFill>
            <a:miter lim="800000"/>
            <a:headEnd/>
            <a:tailEnd/>
          </a:ln>
        </p:spPr>
        <p:txBody>
          <a:bodyPr wrap="square">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2000" dirty="0">
                <a:solidFill>
                  <a:srgbClr val="FF0000"/>
                </a:solidFill>
                <a:latin typeface="微软雅黑" pitchFamily="34" charset="-122"/>
                <a:ea typeface="微软雅黑" pitchFamily="34" charset="-122"/>
              </a:rPr>
              <a:t>工具</a:t>
            </a:r>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编码，测试等）</a:t>
            </a:r>
          </a:p>
        </p:txBody>
      </p:sp>
      <p:sp>
        <p:nvSpPr>
          <p:cNvPr id="25" name="Line 24"/>
          <p:cNvSpPr>
            <a:spLocks noChangeShapeType="1"/>
          </p:cNvSpPr>
          <p:nvPr/>
        </p:nvSpPr>
        <p:spPr bwMode="auto">
          <a:xfrm flipV="1">
            <a:off x="7966870" y="4308476"/>
            <a:ext cx="1587" cy="6937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Tree>
    <p:extLst>
      <p:ext uri="{BB962C8B-B14F-4D97-AF65-F5344CB8AC3E}">
        <p14:creationId xmlns:p14="http://schemas.microsoft.com/office/powerpoint/2010/main" val="4136610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71501" y="0"/>
            <a:ext cx="7068819" cy="668780"/>
          </a:xfrm>
        </p:spPr>
        <p:txBody>
          <a:bodyPr/>
          <a:lstStyle/>
          <a:p>
            <a:r>
              <a:rPr lang="zh-CN" altLang="en-US" dirty="0" smtClean="0"/>
              <a:t>软件工程知识体系各主题之间的关联</a:t>
            </a:r>
            <a:r>
              <a:rPr lang="en-US" altLang="zh-CN" dirty="0" smtClean="0"/>
              <a:t/>
            </a:r>
            <a:br>
              <a:rPr lang="en-US" altLang="zh-CN" dirty="0" smtClean="0"/>
            </a:br>
            <a:endParaRPr lang="zh-CN" altLang="en-US" dirty="0" smtClean="0"/>
          </a:p>
        </p:txBody>
      </p:sp>
      <p:sp>
        <p:nvSpPr>
          <p:cNvPr id="481283" name="Text Box 3"/>
          <p:cNvSpPr txBox="1">
            <a:spLocks noChangeArrowheads="1"/>
          </p:cNvSpPr>
          <p:nvPr/>
        </p:nvSpPr>
        <p:spPr bwMode="auto">
          <a:xfrm>
            <a:off x="5096238" y="1902872"/>
            <a:ext cx="935038" cy="885825"/>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000" b="1">
                <a:effectLst>
                  <a:outerShdw blurRad="38100" dist="38100" dir="2700000" algn="tl">
                    <a:srgbClr val="C0C0C0"/>
                  </a:outerShdw>
                </a:effectLst>
                <a:latin typeface="微软雅黑" panose="020B0503020204020204" pitchFamily="34" charset="-122"/>
                <a:ea typeface="微软雅黑" panose="020B0503020204020204" pitchFamily="34" charset="-122"/>
              </a:rPr>
              <a:t>软件构造</a:t>
            </a:r>
          </a:p>
        </p:txBody>
      </p:sp>
      <p:sp>
        <p:nvSpPr>
          <p:cNvPr id="481284" name="Text Box 4"/>
          <p:cNvSpPr txBox="1">
            <a:spLocks noChangeArrowheads="1"/>
          </p:cNvSpPr>
          <p:nvPr/>
        </p:nvSpPr>
        <p:spPr bwMode="auto">
          <a:xfrm>
            <a:off x="3724638" y="1902872"/>
            <a:ext cx="863600" cy="885825"/>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000" b="1">
                <a:effectLst>
                  <a:outerShdw blurRad="38100" dist="38100" dir="2700000" algn="tl">
                    <a:srgbClr val="C0C0C0"/>
                  </a:outerShdw>
                </a:effectLst>
                <a:latin typeface="微软雅黑" panose="020B0503020204020204" pitchFamily="34" charset="-122"/>
                <a:ea typeface="微软雅黑" panose="020B0503020204020204" pitchFamily="34" charset="-122"/>
              </a:rPr>
              <a:t>软件设计</a:t>
            </a:r>
          </a:p>
        </p:txBody>
      </p:sp>
      <p:sp>
        <p:nvSpPr>
          <p:cNvPr id="481285" name="Text Box 5"/>
          <p:cNvSpPr txBox="1">
            <a:spLocks noChangeArrowheads="1"/>
          </p:cNvSpPr>
          <p:nvPr/>
        </p:nvSpPr>
        <p:spPr bwMode="auto">
          <a:xfrm>
            <a:off x="6467838" y="1902872"/>
            <a:ext cx="935038" cy="885825"/>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000" b="1">
                <a:effectLst>
                  <a:outerShdw blurRad="38100" dist="38100" dir="2700000" algn="tl">
                    <a:srgbClr val="C0C0C0"/>
                  </a:outerShdw>
                </a:effectLst>
                <a:latin typeface="微软雅黑" panose="020B0503020204020204" pitchFamily="34" charset="-122"/>
                <a:ea typeface="微软雅黑" panose="020B0503020204020204" pitchFamily="34" charset="-122"/>
              </a:rPr>
              <a:t>软件测试</a:t>
            </a:r>
          </a:p>
        </p:txBody>
      </p:sp>
      <p:sp>
        <p:nvSpPr>
          <p:cNvPr id="481286" name="Text Box 6"/>
          <p:cNvSpPr txBox="1">
            <a:spLocks noChangeArrowheads="1"/>
          </p:cNvSpPr>
          <p:nvPr/>
        </p:nvSpPr>
        <p:spPr bwMode="auto">
          <a:xfrm>
            <a:off x="7895002" y="1902872"/>
            <a:ext cx="935037" cy="885825"/>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000" b="1">
                <a:effectLst>
                  <a:outerShdw blurRad="38100" dist="38100" dir="2700000" algn="tl">
                    <a:srgbClr val="C0C0C0"/>
                  </a:outerShdw>
                </a:effectLst>
                <a:latin typeface="微软雅黑" panose="020B0503020204020204" pitchFamily="34" charset="-122"/>
                <a:ea typeface="微软雅黑" panose="020B0503020204020204" pitchFamily="34" charset="-122"/>
              </a:rPr>
              <a:t>软件维护</a:t>
            </a:r>
          </a:p>
        </p:txBody>
      </p:sp>
      <p:sp>
        <p:nvSpPr>
          <p:cNvPr id="481287" name="Text Box 7"/>
          <p:cNvSpPr txBox="1">
            <a:spLocks noChangeArrowheads="1"/>
          </p:cNvSpPr>
          <p:nvPr/>
        </p:nvSpPr>
        <p:spPr bwMode="auto">
          <a:xfrm>
            <a:off x="4188189" y="3714208"/>
            <a:ext cx="1223962" cy="488950"/>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过程管理</a:t>
            </a:r>
          </a:p>
        </p:txBody>
      </p:sp>
      <p:sp>
        <p:nvSpPr>
          <p:cNvPr id="481288" name="Text Box 8"/>
          <p:cNvSpPr txBox="1">
            <a:spLocks noChangeArrowheads="1"/>
          </p:cNvSpPr>
          <p:nvPr/>
        </p:nvSpPr>
        <p:spPr bwMode="auto">
          <a:xfrm>
            <a:off x="4305664" y="4915946"/>
            <a:ext cx="2714625" cy="647700"/>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800" b="1">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软件项目管理</a:t>
            </a:r>
            <a:endParaRPr lang="en-US" altLang="zh-CN" sz="2800" b="1">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81289" name="Text Box 9"/>
          <p:cNvSpPr txBox="1">
            <a:spLocks noChangeArrowheads="1"/>
          </p:cNvSpPr>
          <p:nvPr/>
        </p:nvSpPr>
        <p:spPr bwMode="auto">
          <a:xfrm>
            <a:off x="5808436" y="3805424"/>
            <a:ext cx="1764302" cy="400110"/>
          </a:xfrm>
          <a:prstGeom prst="rect">
            <a:avLst/>
          </a:prstGeom>
          <a:noFill/>
          <a:ln w="9525">
            <a:noFill/>
            <a:miter lim="800000"/>
            <a:headEnd/>
            <a:tailEnd/>
          </a:ln>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方法与工具</a:t>
            </a:r>
          </a:p>
        </p:txBody>
      </p:sp>
      <p:sp>
        <p:nvSpPr>
          <p:cNvPr id="481290" name="Text Box 10"/>
          <p:cNvSpPr txBox="1">
            <a:spLocks noChangeArrowheads="1"/>
          </p:cNvSpPr>
          <p:nvPr/>
        </p:nvSpPr>
        <p:spPr bwMode="auto">
          <a:xfrm>
            <a:off x="2191906" y="4536533"/>
            <a:ext cx="1293812" cy="488950"/>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软件质量</a:t>
            </a:r>
          </a:p>
        </p:txBody>
      </p:sp>
      <p:sp>
        <p:nvSpPr>
          <p:cNvPr id="481291" name="Text Box 11"/>
          <p:cNvSpPr txBox="1">
            <a:spLocks noChangeArrowheads="1"/>
          </p:cNvSpPr>
          <p:nvPr/>
        </p:nvSpPr>
        <p:spPr bwMode="auto">
          <a:xfrm>
            <a:off x="2197463" y="5439820"/>
            <a:ext cx="1222375" cy="488950"/>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软件安全</a:t>
            </a:r>
          </a:p>
        </p:txBody>
      </p:sp>
      <p:sp>
        <p:nvSpPr>
          <p:cNvPr id="481293" name="Text Box 13"/>
          <p:cNvSpPr txBox="1">
            <a:spLocks noChangeArrowheads="1"/>
          </p:cNvSpPr>
          <p:nvPr/>
        </p:nvSpPr>
        <p:spPr bwMode="auto">
          <a:xfrm>
            <a:off x="2491151" y="1908904"/>
            <a:ext cx="863600" cy="885825"/>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软件需求</a:t>
            </a:r>
          </a:p>
        </p:txBody>
      </p:sp>
      <p:sp>
        <p:nvSpPr>
          <p:cNvPr id="481294" name="Freeform 14"/>
          <p:cNvSpPr>
            <a:spLocks/>
          </p:cNvSpPr>
          <p:nvPr/>
        </p:nvSpPr>
        <p:spPr bwMode="auto">
          <a:xfrm>
            <a:off x="2922952" y="2533109"/>
            <a:ext cx="496887" cy="512763"/>
          </a:xfrm>
          <a:custGeom>
            <a:avLst/>
            <a:gdLst>
              <a:gd name="T0" fmla="*/ 2147483647 w 480"/>
              <a:gd name="T1" fmla="*/ 0 h 480"/>
              <a:gd name="T2" fmla="*/ 2147483647 w 480"/>
              <a:gd name="T3" fmla="*/ 2147483647 h 480"/>
              <a:gd name="T4" fmla="*/ 0 w 480"/>
              <a:gd name="T5" fmla="*/ 2147483647 h 480"/>
              <a:gd name="T6" fmla="*/ 0 w 480"/>
              <a:gd name="T7" fmla="*/ 2147483647 h 480"/>
              <a:gd name="T8" fmla="*/ 0 60000 65536"/>
              <a:gd name="T9" fmla="*/ 0 60000 65536"/>
              <a:gd name="T10" fmla="*/ 0 60000 65536"/>
              <a:gd name="T11" fmla="*/ 0 60000 65536"/>
              <a:gd name="T12" fmla="*/ 0 w 480"/>
              <a:gd name="T13" fmla="*/ 0 h 480"/>
              <a:gd name="T14" fmla="*/ 480 w 480"/>
              <a:gd name="T15" fmla="*/ 480 h 480"/>
            </a:gdLst>
            <a:ahLst/>
            <a:cxnLst>
              <a:cxn ang="T8">
                <a:pos x="T0" y="T1"/>
              </a:cxn>
              <a:cxn ang="T9">
                <a:pos x="T2" y="T3"/>
              </a:cxn>
              <a:cxn ang="T10">
                <a:pos x="T4" y="T5"/>
              </a:cxn>
              <a:cxn ang="T11">
                <a:pos x="T6" y="T7"/>
              </a:cxn>
            </a:cxnLst>
            <a:rect l="T12" t="T13" r="T14" b="T15"/>
            <a:pathLst>
              <a:path w="480" h="480">
                <a:moveTo>
                  <a:pt x="480" y="0"/>
                </a:moveTo>
                <a:lnTo>
                  <a:pt x="480" y="480"/>
                </a:lnTo>
                <a:lnTo>
                  <a:pt x="0" y="480"/>
                </a:lnTo>
                <a:lnTo>
                  <a:pt x="0" y="96"/>
                </a:lnTo>
              </a:path>
            </a:pathLst>
          </a:custGeom>
          <a:noFill/>
          <a:ln w="38100">
            <a:solidFill>
              <a:schemeClr val="tx1"/>
            </a:solidFill>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295" name="Line 15"/>
          <p:cNvSpPr>
            <a:spLocks noChangeShapeType="1"/>
          </p:cNvSpPr>
          <p:nvPr/>
        </p:nvSpPr>
        <p:spPr bwMode="auto">
          <a:xfrm>
            <a:off x="3115038" y="2282283"/>
            <a:ext cx="685800" cy="0"/>
          </a:xfrm>
          <a:prstGeom prst="line">
            <a:avLst/>
          </a:prstGeom>
          <a:noFill/>
          <a:ln w="38100">
            <a:solidFill>
              <a:schemeClr val="tx1"/>
            </a:solidFill>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296" name="Line 16"/>
          <p:cNvSpPr>
            <a:spLocks noChangeShapeType="1"/>
          </p:cNvSpPr>
          <p:nvPr/>
        </p:nvSpPr>
        <p:spPr bwMode="auto">
          <a:xfrm>
            <a:off x="4486638" y="2282283"/>
            <a:ext cx="685800" cy="0"/>
          </a:xfrm>
          <a:prstGeom prst="line">
            <a:avLst/>
          </a:prstGeom>
          <a:noFill/>
          <a:ln w="38100">
            <a:solidFill>
              <a:schemeClr val="tx1"/>
            </a:solidFill>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297" name="Line 17"/>
          <p:cNvSpPr>
            <a:spLocks noChangeShapeType="1"/>
          </p:cNvSpPr>
          <p:nvPr/>
        </p:nvSpPr>
        <p:spPr bwMode="auto">
          <a:xfrm>
            <a:off x="5858238" y="2282283"/>
            <a:ext cx="685800" cy="0"/>
          </a:xfrm>
          <a:prstGeom prst="line">
            <a:avLst/>
          </a:prstGeom>
          <a:noFill/>
          <a:ln w="38100">
            <a:solidFill>
              <a:schemeClr val="tx1"/>
            </a:solidFill>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298" name="Line 18"/>
          <p:cNvSpPr>
            <a:spLocks noChangeShapeType="1"/>
          </p:cNvSpPr>
          <p:nvPr/>
        </p:nvSpPr>
        <p:spPr bwMode="auto">
          <a:xfrm>
            <a:off x="7229838" y="2282283"/>
            <a:ext cx="685800" cy="0"/>
          </a:xfrm>
          <a:prstGeom prst="line">
            <a:avLst/>
          </a:prstGeom>
          <a:noFill/>
          <a:ln w="38100">
            <a:solidFill>
              <a:schemeClr val="tx1"/>
            </a:solidFill>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299" name="Line 19"/>
          <p:cNvSpPr>
            <a:spLocks noChangeShapeType="1"/>
          </p:cNvSpPr>
          <p:nvPr/>
        </p:nvSpPr>
        <p:spPr bwMode="auto">
          <a:xfrm>
            <a:off x="8677638" y="2282283"/>
            <a:ext cx="685800" cy="0"/>
          </a:xfrm>
          <a:prstGeom prst="line">
            <a:avLst/>
          </a:prstGeom>
          <a:noFill/>
          <a:ln w="38100">
            <a:solidFill>
              <a:schemeClr val="tx1"/>
            </a:solidFill>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300" name="Text Box 20"/>
          <p:cNvSpPr txBox="1">
            <a:spLocks noChangeArrowheads="1"/>
          </p:cNvSpPr>
          <p:nvPr/>
        </p:nvSpPr>
        <p:spPr bwMode="auto">
          <a:xfrm>
            <a:off x="6963138" y="877394"/>
            <a:ext cx="1143000" cy="806450"/>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36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交付</a:t>
            </a:r>
          </a:p>
        </p:txBody>
      </p:sp>
      <p:sp>
        <p:nvSpPr>
          <p:cNvPr id="481301" name="Line 21"/>
          <p:cNvSpPr>
            <a:spLocks noChangeShapeType="1"/>
          </p:cNvSpPr>
          <p:nvPr/>
        </p:nvSpPr>
        <p:spPr bwMode="auto">
          <a:xfrm>
            <a:off x="7534638" y="1596483"/>
            <a:ext cx="0" cy="609600"/>
          </a:xfrm>
          <a:prstGeom prst="line">
            <a:avLst/>
          </a:prstGeom>
          <a:noFill/>
          <a:ln w="38100">
            <a:solidFill>
              <a:schemeClr val="tx1"/>
            </a:solidFill>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302" name="AutoShape 22"/>
          <p:cNvSpPr>
            <a:spLocks/>
          </p:cNvSpPr>
          <p:nvPr/>
        </p:nvSpPr>
        <p:spPr bwMode="auto">
          <a:xfrm rot="5400000">
            <a:off x="5485676" y="100561"/>
            <a:ext cx="457200" cy="5430248"/>
          </a:xfrm>
          <a:prstGeom prst="rightBrace">
            <a:avLst>
              <a:gd name="adj1" fmla="val 55556"/>
              <a:gd name="adj2" fmla="val 35032"/>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p>
            <a:pPr>
              <a:defRPr/>
            </a:pPr>
            <a:endParaRPr lang="zh-CN" altLang="en-US"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81303" name="Line 23"/>
          <p:cNvSpPr>
            <a:spLocks noChangeShapeType="1"/>
          </p:cNvSpPr>
          <p:nvPr/>
        </p:nvSpPr>
        <p:spPr bwMode="auto">
          <a:xfrm flipV="1">
            <a:off x="6534876" y="3102387"/>
            <a:ext cx="0" cy="715962"/>
          </a:xfrm>
          <a:prstGeom prst="line">
            <a:avLst/>
          </a:prstGeom>
          <a:noFill/>
          <a:ln w="38100">
            <a:solidFill>
              <a:srgbClr val="0000FF"/>
            </a:solidFill>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304" name="Freeform 24"/>
          <p:cNvSpPr>
            <a:spLocks/>
          </p:cNvSpPr>
          <p:nvPr/>
        </p:nvSpPr>
        <p:spPr bwMode="auto">
          <a:xfrm>
            <a:off x="3419838" y="2282283"/>
            <a:ext cx="1371600" cy="763588"/>
          </a:xfrm>
          <a:custGeom>
            <a:avLst/>
            <a:gdLst>
              <a:gd name="T0" fmla="*/ 2147483647 w 864"/>
              <a:gd name="T1" fmla="*/ 0 h 480"/>
              <a:gd name="T2" fmla="*/ 2147483647 w 864"/>
              <a:gd name="T3" fmla="*/ 2147483647 h 480"/>
              <a:gd name="T4" fmla="*/ 0 w 864"/>
              <a:gd name="T5" fmla="*/ 2147483647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0"/>
                </a:moveTo>
                <a:lnTo>
                  <a:pt x="864" y="480"/>
                </a:lnTo>
                <a:lnTo>
                  <a:pt x="0" y="480"/>
                </a:lnTo>
              </a:path>
            </a:pathLst>
          </a:custGeom>
          <a:noFill/>
          <a:ln w="38100">
            <a:solidFill>
              <a:schemeClr val="tx1"/>
            </a:solidFill>
            <a:prstDash val="sysDot"/>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305" name="Freeform 25"/>
          <p:cNvSpPr>
            <a:spLocks/>
          </p:cNvSpPr>
          <p:nvPr/>
        </p:nvSpPr>
        <p:spPr bwMode="auto">
          <a:xfrm>
            <a:off x="4791438" y="2282283"/>
            <a:ext cx="1371600" cy="763588"/>
          </a:xfrm>
          <a:custGeom>
            <a:avLst/>
            <a:gdLst>
              <a:gd name="T0" fmla="*/ 2147483647 w 864"/>
              <a:gd name="T1" fmla="*/ 0 h 480"/>
              <a:gd name="T2" fmla="*/ 2147483647 w 864"/>
              <a:gd name="T3" fmla="*/ 2147483647 h 480"/>
              <a:gd name="T4" fmla="*/ 0 w 864"/>
              <a:gd name="T5" fmla="*/ 2147483647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864" y="0"/>
                </a:moveTo>
                <a:lnTo>
                  <a:pt x="864" y="480"/>
                </a:lnTo>
                <a:lnTo>
                  <a:pt x="0" y="480"/>
                </a:lnTo>
              </a:path>
            </a:pathLst>
          </a:custGeom>
          <a:noFill/>
          <a:ln w="38100">
            <a:solidFill>
              <a:schemeClr val="tx1"/>
            </a:solidFill>
            <a:prstDash val="sysDot"/>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306" name="AutoShape 26"/>
          <p:cNvSpPr>
            <a:spLocks/>
          </p:cNvSpPr>
          <p:nvPr/>
        </p:nvSpPr>
        <p:spPr bwMode="auto">
          <a:xfrm rot="5400000">
            <a:off x="4562838" y="1445671"/>
            <a:ext cx="457200" cy="4114800"/>
          </a:xfrm>
          <a:prstGeom prst="rightBrace">
            <a:avLst>
              <a:gd name="adj1" fmla="val 75000"/>
              <a:gd name="adj2" fmla="val 50000"/>
            </a:avLst>
          </a:prstGeom>
          <a:noFill/>
          <a:ln w="38100">
            <a:solidFill>
              <a:srgbClr val="0000FF"/>
            </a:solidFill>
            <a:prstDash val="sysDot"/>
            <a:round/>
            <a:headEnd/>
            <a:tailEnd/>
          </a:ln>
        </p:spPr>
        <p:txBody>
          <a:bodyPr wrap="none" anchor="ctr"/>
          <a:lstStyle/>
          <a:p>
            <a:pPr>
              <a:defRPr/>
            </a:pPr>
            <a:endParaRPr lang="zh-CN" altLang="en-US"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81307" name="AutoShape 27"/>
          <p:cNvSpPr>
            <a:spLocks/>
          </p:cNvSpPr>
          <p:nvPr/>
        </p:nvSpPr>
        <p:spPr bwMode="auto">
          <a:xfrm>
            <a:off x="3419838" y="4693697"/>
            <a:ext cx="304800" cy="1108075"/>
          </a:xfrm>
          <a:prstGeom prst="rightBrace">
            <a:avLst>
              <a:gd name="adj1" fmla="val 41699"/>
              <a:gd name="adj2" fmla="val 50000"/>
            </a:avLst>
          </a:prstGeom>
          <a:noFill/>
          <a:ln w="38100">
            <a:solidFill>
              <a:schemeClr val="tx1"/>
            </a:solidFill>
            <a:round/>
            <a:headEnd/>
            <a:tailEnd/>
          </a:ln>
        </p:spPr>
        <p:txBody>
          <a:bodyPr wrap="none" anchor="ctr"/>
          <a:lstStyle/>
          <a:p>
            <a:pPr>
              <a:defRPr/>
            </a:pPr>
            <a:endParaRPr lang="zh-CN" altLang="en-US"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81308" name="AutoShape 28"/>
          <p:cNvSpPr>
            <a:spLocks/>
          </p:cNvSpPr>
          <p:nvPr/>
        </p:nvSpPr>
        <p:spPr bwMode="auto">
          <a:xfrm rot="5400000">
            <a:off x="6311798" y="507923"/>
            <a:ext cx="579438" cy="8077858"/>
          </a:xfrm>
          <a:prstGeom prst="rightBrace">
            <a:avLst>
              <a:gd name="adj1" fmla="val 73539"/>
              <a:gd name="adj2" fmla="val 50634"/>
            </a:avLst>
          </a:prstGeom>
          <a:noFill/>
          <a:ln w="38100">
            <a:solidFill>
              <a:srgbClr val="FF00FF"/>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p>
            <a:pPr>
              <a:defRPr/>
            </a:pPr>
            <a:endParaRPr lang="zh-CN" altLang="en-US"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81309" name="Line 29"/>
          <p:cNvSpPr>
            <a:spLocks noChangeShapeType="1"/>
          </p:cNvSpPr>
          <p:nvPr/>
        </p:nvSpPr>
        <p:spPr bwMode="auto">
          <a:xfrm>
            <a:off x="2562588" y="2282283"/>
            <a:ext cx="0" cy="1906588"/>
          </a:xfrm>
          <a:prstGeom prst="line">
            <a:avLst/>
          </a:prstGeom>
          <a:noFill/>
          <a:ln w="38100">
            <a:solidFill>
              <a:srgbClr val="FF00FF"/>
            </a:solidFill>
            <a:prstDash val="sysDot"/>
            <a:round/>
            <a:headEnd/>
            <a:tailEn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310" name="Line 30"/>
          <p:cNvSpPr>
            <a:spLocks noChangeShapeType="1"/>
          </p:cNvSpPr>
          <p:nvPr/>
        </p:nvSpPr>
        <p:spPr bwMode="auto">
          <a:xfrm>
            <a:off x="10640446" y="2587085"/>
            <a:ext cx="0" cy="1906588"/>
          </a:xfrm>
          <a:prstGeom prst="line">
            <a:avLst/>
          </a:prstGeom>
          <a:noFill/>
          <a:ln w="38100">
            <a:solidFill>
              <a:srgbClr val="FF00FF"/>
            </a:solidFill>
            <a:prstDash val="sysDot"/>
            <a:round/>
            <a:headEnd/>
            <a:tailEn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311" name="Line 31"/>
          <p:cNvSpPr>
            <a:spLocks noChangeShapeType="1"/>
          </p:cNvSpPr>
          <p:nvPr/>
        </p:nvSpPr>
        <p:spPr bwMode="auto">
          <a:xfrm flipV="1">
            <a:off x="3715115" y="5265195"/>
            <a:ext cx="590550" cy="1"/>
          </a:xfrm>
          <a:prstGeom prst="line">
            <a:avLst/>
          </a:prstGeom>
          <a:noFill/>
          <a:ln w="38100">
            <a:solidFill>
              <a:srgbClr val="FF00FF"/>
            </a:solidFill>
            <a:round/>
            <a:headEnd/>
            <a:tailEnd type="triangle" w="med" len="med"/>
          </a:ln>
        </p:spPr>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481312" name="Text Box 32"/>
          <p:cNvSpPr txBox="1">
            <a:spLocks noChangeArrowheads="1"/>
          </p:cNvSpPr>
          <p:nvPr/>
        </p:nvSpPr>
        <p:spPr bwMode="auto">
          <a:xfrm>
            <a:off x="9266602" y="1885408"/>
            <a:ext cx="1163637" cy="806450"/>
          </a:xfrm>
          <a:prstGeom prst="rect">
            <a:avLst/>
          </a:prstGeom>
          <a:noFill/>
          <a:ln w="9525">
            <a:noFill/>
            <a:miter lim="800000"/>
            <a:headEnd/>
            <a:tailEnd/>
          </a:ln>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a:solidFill>
                  <a:schemeClr val="tx1"/>
                </a:solidFill>
                <a:latin typeface="Times New Roman" pitchFamily="18" charset="0"/>
                <a:ea typeface="黑体" pitchFamily="2" charset="-122"/>
              </a:defRPr>
            </a:lvl9pPr>
          </a:lstStyle>
          <a:p>
            <a:pPr eaLnBrk="1" hangingPunct="1">
              <a:defRPr/>
            </a:pPr>
            <a:r>
              <a:rPr lang="zh-CN" altLang="en-US" sz="3600" b="1">
                <a:effectLst>
                  <a:outerShdw blurRad="38100" dist="38100" dir="2700000" algn="tl">
                    <a:srgbClr val="C0C0C0"/>
                  </a:outerShdw>
                </a:effectLst>
                <a:latin typeface="微软雅黑" panose="020B0503020204020204" pitchFamily="34" charset="-122"/>
                <a:ea typeface="微软雅黑" panose="020B0503020204020204" pitchFamily="34" charset="-122"/>
              </a:rPr>
              <a:t>升级</a:t>
            </a:r>
          </a:p>
        </p:txBody>
      </p:sp>
    </p:spTree>
    <p:extLst>
      <p:ext uri="{BB962C8B-B14F-4D97-AF65-F5344CB8AC3E}">
        <p14:creationId xmlns:p14="http://schemas.microsoft.com/office/powerpoint/2010/main" val="2496567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81293"/>
                                        </p:tgtEl>
                                        <p:attrNameLst>
                                          <p:attrName>style.visibility</p:attrName>
                                        </p:attrNameLst>
                                      </p:cBhvr>
                                      <p:to>
                                        <p:strVal val="visible"/>
                                      </p:to>
                                    </p:set>
                                    <p:animEffect transition="in" filter="checkerboard(across)">
                                      <p:cBhvr>
                                        <p:cTn id="7" dur="500"/>
                                        <p:tgtEl>
                                          <p:spTgt spid="481293"/>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81295"/>
                                        </p:tgtEl>
                                        <p:attrNameLst>
                                          <p:attrName>style.visibility</p:attrName>
                                        </p:attrNameLst>
                                      </p:cBhvr>
                                      <p:to>
                                        <p:strVal val="visible"/>
                                      </p:to>
                                    </p:set>
                                    <p:animEffect transition="in" filter="blinds(horizontal)">
                                      <p:cBhvr>
                                        <p:cTn id="11" dur="500"/>
                                        <p:tgtEl>
                                          <p:spTgt spid="481295"/>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81294"/>
                                        </p:tgtEl>
                                        <p:attrNameLst>
                                          <p:attrName>style.visibility</p:attrName>
                                        </p:attrNameLst>
                                      </p:cBhvr>
                                      <p:to>
                                        <p:strVal val="visible"/>
                                      </p:to>
                                    </p:set>
                                    <p:animEffect transition="in" filter="blinds(horizontal)">
                                      <p:cBhvr>
                                        <p:cTn id="15" dur="500"/>
                                        <p:tgtEl>
                                          <p:spTgt spid="481294"/>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481284"/>
                                        </p:tgtEl>
                                        <p:attrNameLst>
                                          <p:attrName>style.visibility</p:attrName>
                                        </p:attrNameLst>
                                      </p:cBhvr>
                                      <p:to>
                                        <p:strVal val="visible"/>
                                      </p:to>
                                    </p:set>
                                    <p:animEffect transition="in" filter="checkerboard(across)">
                                      <p:cBhvr>
                                        <p:cTn id="19" dur="500"/>
                                        <p:tgtEl>
                                          <p:spTgt spid="481284"/>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481296"/>
                                        </p:tgtEl>
                                        <p:attrNameLst>
                                          <p:attrName>style.visibility</p:attrName>
                                        </p:attrNameLst>
                                      </p:cBhvr>
                                      <p:to>
                                        <p:strVal val="visible"/>
                                      </p:to>
                                    </p:set>
                                    <p:animEffect transition="in" filter="blinds(horizontal)">
                                      <p:cBhvr>
                                        <p:cTn id="23" dur="500"/>
                                        <p:tgtEl>
                                          <p:spTgt spid="481296"/>
                                        </p:tgtEl>
                                      </p:cBhvr>
                                    </p:animEffect>
                                  </p:childTnLst>
                                </p:cTn>
                              </p:par>
                            </p:childTnLst>
                          </p:cTn>
                        </p:par>
                        <p:par>
                          <p:cTn id="24" fill="hold" nodeType="afterGroup">
                            <p:stCondLst>
                              <p:cond delay="2500"/>
                            </p:stCondLst>
                            <p:childTnLst>
                              <p:par>
                                <p:cTn id="25" presetID="3" presetClass="entr" presetSubtype="10" fill="hold" nodeType="afterEffect">
                                  <p:stCondLst>
                                    <p:cond delay="0"/>
                                  </p:stCondLst>
                                  <p:childTnLst>
                                    <p:set>
                                      <p:cBhvr>
                                        <p:cTn id="26" dur="1" fill="hold">
                                          <p:stCondLst>
                                            <p:cond delay="0"/>
                                          </p:stCondLst>
                                        </p:cTn>
                                        <p:tgtEl>
                                          <p:spTgt spid="481304"/>
                                        </p:tgtEl>
                                        <p:attrNameLst>
                                          <p:attrName>style.visibility</p:attrName>
                                        </p:attrNameLst>
                                      </p:cBhvr>
                                      <p:to>
                                        <p:strVal val="visible"/>
                                      </p:to>
                                    </p:set>
                                    <p:animEffect transition="in" filter="blinds(horizontal)">
                                      <p:cBhvr>
                                        <p:cTn id="27" dur="500"/>
                                        <p:tgtEl>
                                          <p:spTgt spid="481304"/>
                                        </p:tgtEl>
                                      </p:cBhvr>
                                    </p:animEffect>
                                  </p:childTnLst>
                                </p:cTn>
                              </p:par>
                            </p:childTnLst>
                          </p:cTn>
                        </p:par>
                        <p:par>
                          <p:cTn id="28" fill="hold" nodeType="afterGroup">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481283"/>
                                        </p:tgtEl>
                                        <p:attrNameLst>
                                          <p:attrName>style.visibility</p:attrName>
                                        </p:attrNameLst>
                                      </p:cBhvr>
                                      <p:to>
                                        <p:strVal val="visible"/>
                                      </p:to>
                                    </p:set>
                                    <p:animEffect transition="in" filter="checkerboard(across)">
                                      <p:cBhvr>
                                        <p:cTn id="31" dur="500"/>
                                        <p:tgtEl>
                                          <p:spTgt spid="481283"/>
                                        </p:tgtEl>
                                      </p:cBhvr>
                                    </p:animEffect>
                                  </p:childTnLst>
                                </p:cTn>
                              </p:par>
                            </p:childTnLst>
                          </p:cTn>
                        </p:par>
                        <p:par>
                          <p:cTn id="32" fill="hold" nodeType="afterGroup">
                            <p:stCondLst>
                              <p:cond delay="3500"/>
                            </p:stCondLst>
                            <p:childTnLst>
                              <p:par>
                                <p:cTn id="33" presetID="3" presetClass="entr" presetSubtype="10" fill="hold" nodeType="afterEffect">
                                  <p:stCondLst>
                                    <p:cond delay="0"/>
                                  </p:stCondLst>
                                  <p:childTnLst>
                                    <p:set>
                                      <p:cBhvr>
                                        <p:cTn id="34" dur="1" fill="hold">
                                          <p:stCondLst>
                                            <p:cond delay="0"/>
                                          </p:stCondLst>
                                        </p:cTn>
                                        <p:tgtEl>
                                          <p:spTgt spid="481297"/>
                                        </p:tgtEl>
                                        <p:attrNameLst>
                                          <p:attrName>style.visibility</p:attrName>
                                        </p:attrNameLst>
                                      </p:cBhvr>
                                      <p:to>
                                        <p:strVal val="visible"/>
                                      </p:to>
                                    </p:set>
                                    <p:animEffect transition="in" filter="blinds(horizontal)">
                                      <p:cBhvr>
                                        <p:cTn id="35" dur="500"/>
                                        <p:tgtEl>
                                          <p:spTgt spid="481297"/>
                                        </p:tgtEl>
                                      </p:cBhvr>
                                    </p:animEffect>
                                  </p:childTnLst>
                                </p:cTn>
                              </p:par>
                            </p:childTnLst>
                          </p:cTn>
                        </p:par>
                        <p:par>
                          <p:cTn id="36" fill="hold" nodeType="afterGroup">
                            <p:stCondLst>
                              <p:cond delay="4000"/>
                            </p:stCondLst>
                            <p:childTnLst>
                              <p:par>
                                <p:cTn id="37" presetID="3" presetClass="entr" presetSubtype="10" fill="hold" nodeType="afterEffect">
                                  <p:stCondLst>
                                    <p:cond delay="0"/>
                                  </p:stCondLst>
                                  <p:childTnLst>
                                    <p:set>
                                      <p:cBhvr>
                                        <p:cTn id="38" dur="1" fill="hold">
                                          <p:stCondLst>
                                            <p:cond delay="0"/>
                                          </p:stCondLst>
                                        </p:cTn>
                                        <p:tgtEl>
                                          <p:spTgt spid="481305"/>
                                        </p:tgtEl>
                                        <p:attrNameLst>
                                          <p:attrName>style.visibility</p:attrName>
                                        </p:attrNameLst>
                                      </p:cBhvr>
                                      <p:to>
                                        <p:strVal val="visible"/>
                                      </p:to>
                                    </p:set>
                                    <p:animEffect transition="in" filter="blinds(horizontal)">
                                      <p:cBhvr>
                                        <p:cTn id="39" dur="500"/>
                                        <p:tgtEl>
                                          <p:spTgt spid="481305"/>
                                        </p:tgtEl>
                                      </p:cBhvr>
                                    </p:animEffect>
                                  </p:childTnLst>
                                </p:cTn>
                              </p:par>
                            </p:childTnLst>
                          </p:cTn>
                        </p:par>
                        <p:par>
                          <p:cTn id="40" fill="hold" nodeType="afterGroup">
                            <p:stCondLst>
                              <p:cond delay="4500"/>
                            </p:stCondLst>
                            <p:childTnLst>
                              <p:par>
                                <p:cTn id="41" presetID="5" presetClass="entr" presetSubtype="10" fill="hold" grpId="0" nodeType="afterEffect">
                                  <p:stCondLst>
                                    <p:cond delay="0"/>
                                  </p:stCondLst>
                                  <p:childTnLst>
                                    <p:set>
                                      <p:cBhvr>
                                        <p:cTn id="42" dur="1" fill="hold">
                                          <p:stCondLst>
                                            <p:cond delay="0"/>
                                          </p:stCondLst>
                                        </p:cTn>
                                        <p:tgtEl>
                                          <p:spTgt spid="481285"/>
                                        </p:tgtEl>
                                        <p:attrNameLst>
                                          <p:attrName>style.visibility</p:attrName>
                                        </p:attrNameLst>
                                      </p:cBhvr>
                                      <p:to>
                                        <p:strVal val="visible"/>
                                      </p:to>
                                    </p:set>
                                    <p:animEffect transition="in" filter="checkerboard(across)">
                                      <p:cBhvr>
                                        <p:cTn id="43" dur="500"/>
                                        <p:tgtEl>
                                          <p:spTgt spid="481285"/>
                                        </p:tgtEl>
                                      </p:cBhvr>
                                    </p:animEffect>
                                  </p:childTnLst>
                                </p:cTn>
                              </p:par>
                            </p:childTnLst>
                          </p:cTn>
                        </p:par>
                        <p:par>
                          <p:cTn id="44" fill="hold" nodeType="afterGroup">
                            <p:stCondLst>
                              <p:cond delay="5000"/>
                            </p:stCondLst>
                            <p:childTnLst>
                              <p:par>
                                <p:cTn id="45" presetID="3" presetClass="entr" presetSubtype="10" fill="hold" nodeType="afterEffect">
                                  <p:stCondLst>
                                    <p:cond delay="0"/>
                                  </p:stCondLst>
                                  <p:childTnLst>
                                    <p:set>
                                      <p:cBhvr>
                                        <p:cTn id="46" dur="1" fill="hold">
                                          <p:stCondLst>
                                            <p:cond delay="0"/>
                                          </p:stCondLst>
                                        </p:cTn>
                                        <p:tgtEl>
                                          <p:spTgt spid="481298"/>
                                        </p:tgtEl>
                                        <p:attrNameLst>
                                          <p:attrName>style.visibility</p:attrName>
                                        </p:attrNameLst>
                                      </p:cBhvr>
                                      <p:to>
                                        <p:strVal val="visible"/>
                                      </p:to>
                                    </p:set>
                                    <p:animEffect transition="in" filter="blinds(horizontal)">
                                      <p:cBhvr>
                                        <p:cTn id="47" dur="500"/>
                                        <p:tgtEl>
                                          <p:spTgt spid="481298"/>
                                        </p:tgtEl>
                                      </p:cBhvr>
                                    </p:animEffect>
                                  </p:childTnLst>
                                </p:cTn>
                              </p:par>
                            </p:childTnLst>
                          </p:cTn>
                        </p:par>
                        <p:par>
                          <p:cTn id="48" fill="hold" nodeType="afterGroup">
                            <p:stCondLst>
                              <p:cond delay="5500"/>
                            </p:stCondLst>
                            <p:childTnLst>
                              <p:par>
                                <p:cTn id="49" presetID="5" presetClass="entr" presetSubtype="10" fill="hold" grpId="0" nodeType="afterEffect">
                                  <p:stCondLst>
                                    <p:cond delay="0"/>
                                  </p:stCondLst>
                                  <p:childTnLst>
                                    <p:set>
                                      <p:cBhvr>
                                        <p:cTn id="50" dur="1" fill="hold">
                                          <p:stCondLst>
                                            <p:cond delay="0"/>
                                          </p:stCondLst>
                                        </p:cTn>
                                        <p:tgtEl>
                                          <p:spTgt spid="481300"/>
                                        </p:tgtEl>
                                        <p:attrNameLst>
                                          <p:attrName>style.visibility</p:attrName>
                                        </p:attrNameLst>
                                      </p:cBhvr>
                                      <p:to>
                                        <p:strVal val="visible"/>
                                      </p:to>
                                    </p:set>
                                    <p:animEffect transition="in" filter="checkerboard(across)">
                                      <p:cBhvr>
                                        <p:cTn id="51" dur="500"/>
                                        <p:tgtEl>
                                          <p:spTgt spid="481300"/>
                                        </p:tgtEl>
                                      </p:cBhvr>
                                    </p:animEffect>
                                  </p:childTnLst>
                                </p:cTn>
                              </p:par>
                            </p:childTnLst>
                          </p:cTn>
                        </p:par>
                        <p:par>
                          <p:cTn id="52" fill="hold" nodeType="afterGroup">
                            <p:stCondLst>
                              <p:cond delay="6000"/>
                            </p:stCondLst>
                            <p:childTnLst>
                              <p:par>
                                <p:cTn id="53" presetID="3" presetClass="entr" presetSubtype="10" fill="hold" nodeType="afterEffect">
                                  <p:stCondLst>
                                    <p:cond delay="0"/>
                                  </p:stCondLst>
                                  <p:childTnLst>
                                    <p:set>
                                      <p:cBhvr>
                                        <p:cTn id="54" dur="1" fill="hold">
                                          <p:stCondLst>
                                            <p:cond delay="0"/>
                                          </p:stCondLst>
                                        </p:cTn>
                                        <p:tgtEl>
                                          <p:spTgt spid="481301"/>
                                        </p:tgtEl>
                                        <p:attrNameLst>
                                          <p:attrName>style.visibility</p:attrName>
                                        </p:attrNameLst>
                                      </p:cBhvr>
                                      <p:to>
                                        <p:strVal val="visible"/>
                                      </p:to>
                                    </p:set>
                                    <p:animEffect transition="in" filter="blinds(horizontal)">
                                      <p:cBhvr>
                                        <p:cTn id="55" dur="500"/>
                                        <p:tgtEl>
                                          <p:spTgt spid="481301"/>
                                        </p:tgtEl>
                                      </p:cBhvr>
                                    </p:animEffect>
                                  </p:childTnLst>
                                </p:cTn>
                              </p:par>
                            </p:childTnLst>
                          </p:cTn>
                        </p:par>
                        <p:par>
                          <p:cTn id="56" fill="hold" nodeType="afterGroup">
                            <p:stCondLst>
                              <p:cond delay="6500"/>
                            </p:stCondLst>
                            <p:childTnLst>
                              <p:par>
                                <p:cTn id="57" presetID="5" presetClass="entr" presetSubtype="10" fill="hold" grpId="0" nodeType="afterEffect">
                                  <p:stCondLst>
                                    <p:cond delay="0"/>
                                  </p:stCondLst>
                                  <p:childTnLst>
                                    <p:set>
                                      <p:cBhvr>
                                        <p:cTn id="58" dur="1" fill="hold">
                                          <p:stCondLst>
                                            <p:cond delay="0"/>
                                          </p:stCondLst>
                                        </p:cTn>
                                        <p:tgtEl>
                                          <p:spTgt spid="481286"/>
                                        </p:tgtEl>
                                        <p:attrNameLst>
                                          <p:attrName>style.visibility</p:attrName>
                                        </p:attrNameLst>
                                      </p:cBhvr>
                                      <p:to>
                                        <p:strVal val="visible"/>
                                      </p:to>
                                    </p:set>
                                    <p:animEffect transition="in" filter="checkerboard(across)">
                                      <p:cBhvr>
                                        <p:cTn id="59" dur="500"/>
                                        <p:tgtEl>
                                          <p:spTgt spid="481286"/>
                                        </p:tgtEl>
                                      </p:cBhvr>
                                    </p:animEffect>
                                  </p:childTnLst>
                                </p:cTn>
                              </p:par>
                            </p:childTnLst>
                          </p:cTn>
                        </p:par>
                        <p:par>
                          <p:cTn id="60" fill="hold" nodeType="afterGroup">
                            <p:stCondLst>
                              <p:cond delay="7000"/>
                            </p:stCondLst>
                            <p:childTnLst>
                              <p:par>
                                <p:cTn id="61" presetID="3" presetClass="entr" presetSubtype="10" fill="hold" nodeType="afterEffect">
                                  <p:stCondLst>
                                    <p:cond delay="0"/>
                                  </p:stCondLst>
                                  <p:childTnLst>
                                    <p:set>
                                      <p:cBhvr>
                                        <p:cTn id="62" dur="1" fill="hold">
                                          <p:stCondLst>
                                            <p:cond delay="0"/>
                                          </p:stCondLst>
                                        </p:cTn>
                                        <p:tgtEl>
                                          <p:spTgt spid="481299"/>
                                        </p:tgtEl>
                                        <p:attrNameLst>
                                          <p:attrName>style.visibility</p:attrName>
                                        </p:attrNameLst>
                                      </p:cBhvr>
                                      <p:to>
                                        <p:strVal val="visible"/>
                                      </p:to>
                                    </p:set>
                                    <p:animEffect transition="in" filter="blinds(horizontal)">
                                      <p:cBhvr>
                                        <p:cTn id="63" dur="500"/>
                                        <p:tgtEl>
                                          <p:spTgt spid="481299"/>
                                        </p:tgtEl>
                                      </p:cBhvr>
                                    </p:animEffect>
                                  </p:childTnLst>
                                </p:cTn>
                              </p:par>
                            </p:childTnLst>
                          </p:cTn>
                        </p:par>
                        <p:par>
                          <p:cTn id="64" fill="hold" nodeType="afterGroup">
                            <p:stCondLst>
                              <p:cond delay="7500"/>
                            </p:stCondLst>
                            <p:childTnLst>
                              <p:par>
                                <p:cTn id="65" presetID="5" presetClass="entr" presetSubtype="10" fill="hold" grpId="0" nodeType="afterEffect">
                                  <p:stCondLst>
                                    <p:cond delay="0"/>
                                  </p:stCondLst>
                                  <p:childTnLst>
                                    <p:set>
                                      <p:cBhvr>
                                        <p:cTn id="66" dur="1" fill="hold">
                                          <p:stCondLst>
                                            <p:cond delay="0"/>
                                          </p:stCondLst>
                                        </p:cTn>
                                        <p:tgtEl>
                                          <p:spTgt spid="481312"/>
                                        </p:tgtEl>
                                        <p:attrNameLst>
                                          <p:attrName>style.visibility</p:attrName>
                                        </p:attrNameLst>
                                      </p:cBhvr>
                                      <p:to>
                                        <p:strVal val="visible"/>
                                      </p:to>
                                    </p:set>
                                    <p:animEffect transition="in" filter="checkerboard(across)">
                                      <p:cBhvr>
                                        <p:cTn id="67" dur="500"/>
                                        <p:tgtEl>
                                          <p:spTgt spid="481312"/>
                                        </p:tgtEl>
                                      </p:cBhvr>
                                    </p:animEffect>
                                  </p:childTnLst>
                                </p:cTn>
                              </p:par>
                            </p:childTnLst>
                          </p:cTn>
                        </p:par>
                        <p:par>
                          <p:cTn id="68" fill="hold" nodeType="afterGroup">
                            <p:stCondLst>
                              <p:cond delay="8000"/>
                            </p:stCondLst>
                            <p:childTnLst>
                              <p:par>
                                <p:cTn id="69" presetID="3" presetClass="entr" presetSubtype="10" fill="hold" grpId="0" nodeType="afterEffect">
                                  <p:stCondLst>
                                    <p:cond delay="0"/>
                                  </p:stCondLst>
                                  <p:childTnLst>
                                    <p:set>
                                      <p:cBhvr>
                                        <p:cTn id="70" dur="1" fill="hold">
                                          <p:stCondLst>
                                            <p:cond delay="0"/>
                                          </p:stCondLst>
                                        </p:cTn>
                                        <p:tgtEl>
                                          <p:spTgt spid="481302"/>
                                        </p:tgtEl>
                                        <p:attrNameLst>
                                          <p:attrName>style.visibility</p:attrName>
                                        </p:attrNameLst>
                                      </p:cBhvr>
                                      <p:to>
                                        <p:strVal val="visible"/>
                                      </p:to>
                                    </p:set>
                                    <p:animEffect transition="in" filter="blinds(horizontal)">
                                      <p:cBhvr>
                                        <p:cTn id="71" dur="500"/>
                                        <p:tgtEl>
                                          <p:spTgt spid="481302"/>
                                        </p:tgtEl>
                                      </p:cBhvr>
                                    </p:animEffect>
                                  </p:childTnLst>
                                </p:cTn>
                              </p:par>
                            </p:childTnLst>
                          </p:cTn>
                        </p:par>
                        <p:par>
                          <p:cTn id="72" fill="hold" nodeType="afterGroup">
                            <p:stCondLst>
                              <p:cond delay="8500"/>
                            </p:stCondLst>
                            <p:childTnLst>
                              <p:par>
                                <p:cTn id="73" presetID="5" presetClass="entr" presetSubtype="10" fill="hold" grpId="0" nodeType="afterEffect">
                                  <p:stCondLst>
                                    <p:cond delay="0"/>
                                  </p:stCondLst>
                                  <p:childTnLst>
                                    <p:set>
                                      <p:cBhvr>
                                        <p:cTn id="74" dur="1" fill="hold">
                                          <p:stCondLst>
                                            <p:cond delay="0"/>
                                          </p:stCondLst>
                                        </p:cTn>
                                        <p:tgtEl>
                                          <p:spTgt spid="481289"/>
                                        </p:tgtEl>
                                        <p:attrNameLst>
                                          <p:attrName>style.visibility</p:attrName>
                                        </p:attrNameLst>
                                      </p:cBhvr>
                                      <p:to>
                                        <p:strVal val="visible"/>
                                      </p:to>
                                    </p:set>
                                    <p:animEffect transition="in" filter="checkerboard(across)">
                                      <p:cBhvr>
                                        <p:cTn id="75" dur="500"/>
                                        <p:tgtEl>
                                          <p:spTgt spid="481289"/>
                                        </p:tgtEl>
                                      </p:cBhvr>
                                    </p:animEffect>
                                  </p:childTnLst>
                                </p:cTn>
                              </p:par>
                            </p:childTnLst>
                          </p:cTn>
                        </p:par>
                        <p:par>
                          <p:cTn id="76" fill="hold" nodeType="afterGroup">
                            <p:stCondLst>
                              <p:cond delay="9000"/>
                            </p:stCondLst>
                            <p:childTnLst>
                              <p:par>
                                <p:cTn id="77" presetID="3" presetClass="entr" presetSubtype="10" fill="hold" nodeType="afterEffect">
                                  <p:stCondLst>
                                    <p:cond delay="0"/>
                                  </p:stCondLst>
                                  <p:childTnLst>
                                    <p:set>
                                      <p:cBhvr>
                                        <p:cTn id="78" dur="1" fill="hold">
                                          <p:stCondLst>
                                            <p:cond delay="0"/>
                                          </p:stCondLst>
                                        </p:cTn>
                                        <p:tgtEl>
                                          <p:spTgt spid="481303"/>
                                        </p:tgtEl>
                                        <p:attrNameLst>
                                          <p:attrName>style.visibility</p:attrName>
                                        </p:attrNameLst>
                                      </p:cBhvr>
                                      <p:to>
                                        <p:strVal val="visible"/>
                                      </p:to>
                                    </p:set>
                                    <p:animEffect transition="in" filter="blinds(horizontal)">
                                      <p:cBhvr>
                                        <p:cTn id="79" dur="500"/>
                                        <p:tgtEl>
                                          <p:spTgt spid="481303"/>
                                        </p:tgtEl>
                                      </p:cBhvr>
                                    </p:animEffect>
                                  </p:childTnLst>
                                </p:cTn>
                              </p:par>
                            </p:childTnLst>
                          </p:cTn>
                        </p:par>
                        <p:par>
                          <p:cTn id="80" fill="hold" nodeType="afterGroup">
                            <p:stCondLst>
                              <p:cond delay="9500"/>
                            </p:stCondLst>
                            <p:childTnLst>
                              <p:par>
                                <p:cTn id="81" presetID="3" presetClass="entr" presetSubtype="10" fill="hold" grpId="0" nodeType="afterEffect">
                                  <p:stCondLst>
                                    <p:cond delay="0"/>
                                  </p:stCondLst>
                                  <p:childTnLst>
                                    <p:set>
                                      <p:cBhvr>
                                        <p:cTn id="82" dur="1" fill="hold">
                                          <p:stCondLst>
                                            <p:cond delay="0"/>
                                          </p:stCondLst>
                                        </p:cTn>
                                        <p:tgtEl>
                                          <p:spTgt spid="481306"/>
                                        </p:tgtEl>
                                        <p:attrNameLst>
                                          <p:attrName>style.visibility</p:attrName>
                                        </p:attrNameLst>
                                      </p:cBhvr>
                                      <p:to>
                                        <p:strVal val="visible"/>
                                      </p:to>
                                    </p:set>
                                    <p:animEffect transition="in" filter="blinds(horizontal)">
                                      <p:cBhvr>
                                        <p:cTn id="83" dur="500"/>
                                        <p:tgtEl>
                                          <p:spTgt spid="481306"/>
                                        </p:tgtEl>
                                      </p:cBhvr>
                                    </p:animEffect>
                                  </p:childTnLst>
                                </p:cTn>
                              </p:par>
                            </p:childTnLst>
                          </p:cTn>
                        </p:par>
                        <p:par>
                          <p:cTn id="84" fill="hold" nodeType="afterGroup">
                            <p:stCondLst>
                              <p:cond delay="10000"/>
                            </p:stCondLst>
                            <p:childTnLst>
                              <p:par>
                                <p:cTn id="85" presetID="5" presetClass="entr" presetSubtype="10" fill="hold" grpId="0" nodeType="afterEffect">
                                  <p:stCondLst>
                                    <p:cond delay="0"/>
                                  </p:stCondLst>
                                  <p:childTnLst>
                                    <p:set>
                                      <p:cBhvr>
                                        <p:cTn id="86" dur="1" fill="hold">
                                          <p:stCondLst>
                                            <p:cond delay="0"/>
                                          </p:stCondLst>
                                        </p:cTn>
                                        <p:tgtEl>
                                          <p:spTgt spid="481287"/>
                                        </p:tgtEl>
                                        <p:attrNameLst>
                                          <p:attrName>style.visibility</p:attrName>
                                        </p:attrNameLst>
                                      </p:cBhvr>
                                      <p:to>
                                        <p:strVal val="visible"/>
                                      </p:to>
                                    </p:set>
                                    <p:animEffect transition="in" filter="checkerboard(across)">
                                      <p:cBhvr>
                                        <p:cTn id="87" dur="500"/>
                                        <p:tgtEl>
                                          <p:spTgt spid="481287"/>
                                        </p:tgtEl>
                                      </p:cBhvr>
                                    </p:animEffect>
                                  </p:childTnLst>
                                </p:cTn>
                              </p:par>
                            </p:childTnLst>
                          </p:cTn>
                        </p:par>
                        <p:par>
                          <p:cTn id="88" fill="hold" nodeType="afterGroup">
                            <p:stCondLst>
                              <p:cond delay="10500"/>
                            </p:stCondLst>
                            <p:childTnLst>
                              <p:par>
                                <p:cTn id="89" presetID="3" presetClass="entr" presetSubtype="10" fill="hold" nodeType="afterEffect">
                                  <p:stCondLst>
                                    <p:cond delay="0"/>
                                  </p:stCondLst>
                                  <p:childTnLst>
                                    <p:set>
                                      <p:cBhvr>
                                        <p:cTn id="90" dur="1" fill="hold">
                                          <p:stCondLst>
                                            <p:cond delay="0"/>
                                          </p:stCondLst>
                                        </p:cTn>
                                        <p:tgtEl>
                                          <p:spTgt spid="481309"/>
                                        </p:tgtEl>
                                        <p:attrNameLst>
                                          <p:attrName>style.visibility</p:attrName>
                                        </p:attrNameLst>
                                      </p:cBhvr>
                                      <p:to>
                                        <p:strVal val="visible"/>
                                      </p:to>
                                    </p:set>
                                    <p:animEffect transition="in" filter="blinds(horizontal)">
                                      <p:cBhvr>
                                        <p:cTn id="91" dur="500"/>
                                        <p:tgtEl>
                                          <p:spTgt spid="481309"/>
                                        </p:tgtEl>
                                      </p:cBhvr>
                                    </p:animEffect>
                                  </p:childTnLst>
                                </p:cTn>
                              </p:par>
                            </p:childTnLst>
                          </p:cTn>
                        </p:par>
                        <p:par>
                          <p:cTn id="92" fill="hold" nodeType="afterGroup">
                            <p:stCondLst>
                              <p:cond delay="11000"/>
                            </p:stCondLst>
                            <p:childTnLst>
                              <p:par>
                                <p:cTn id="93" presetID="3" presetClass="entr" presetSubtype="10" fill="hold" nodeType="afterEffect">
                                  <p:stCondLst>
                                    <p:cond delay="0"/>
                                  </p:stCondLst>
                                  <p:childTnLst>
                                    <p:set>
                                      <p:cBhvr>
                                        <p:cTn id="94" dur="1" fill="hold">
                                          <p:stCondLst>
                                            <p:cond delay="0"/>
                                          </p:stCondLst>
                                        </p:cTn>
                                        <p:tgtEl>
                                          <p:spTgt spid="481310"/>
                                        </p:tgtEl>
                                        <p:attrNameLst>
                                          <p:attrName>style.visibility</p:attrName>
                                        </p:attrNameLst>
                                      </p:cBhvr>
                                      <p:to>
                                        <p:strVal val="visible"/>
                                      </p:to>
                                    </p:set>
                                    <p:animEffect transition="in" filter="blinds(horizontal)">
                                      <p:cBhvr>
                                        <p:cTn id="95" dur="500"/>
                                        <p:tgtEl>
                                          <p:spTgt spid="481310"/>
                                        </p:tgtEl>
                                      </p:cBhvr>
                                    </p:animEffect>
                                  </p:childTnLst>
                                </p:cTn>
                              </p:par>
                            </p:childTnLst>
                          </p:cTn>
                        </p:par>
                        <p:par>
                          <p:cTn id="96" fill="hold" nodeType="afterGroup">
                            <p:stCondLst>
                              <p:cond delay="11500"/>
                            </p:stCondLst>
                            <p:childTnLst>
                              <p:par>
                                <p:cTn id="97" presetID="3" presetClass="entr" presetSubtype="10" fill="hold" grpId="0" nodeType="afterEffect">
                                  <p:stCondLst>
                                    <p:cond delay="0"/>
                                  </p:stCondLst>
                                  <p:childTnLst>
                                    <p:set>
                                      <p:cBhvr>
                                        <p:cTn id="98" dur="1" fill="hold">
                                          <p:stCondLst>
                                            <p:cond delay="0"/>
                                          </p:stCondLst>
                                        </p:cTn>
                                        <p:tgtEl>
                                          <p:spTgt spid="481308"/>
                                        </p:tgtEl>
                                        <p:attrNameLst>
                                          <p:attrName>style.visibility</p:attrName>
                                        </p:attrNameLst>
                                      </p:cBhvr>
                                      <p:to>
                                        <p:strVal val="visible"/>
                                      </p:to>
                                    </p:set>
                                    <p:animEffect transition="in" filter="blinds(horizontal)">
                                      <p:cBhvr>
                                        <p:cTn id="99" dur="500"/>
                                        <p:tgtEl>
                                          <p:spTgt spid="481308"/>
                                        </p:tgtEl>
                                      </p:cBhvr>
                                    </p:animEffect>
                                  </p:childTnLst>
                                </p:cTn>
                              </p:par>
                            </p:childTnLst>
                          </p:cTn>
                        </p:par>
                        <p:par>
                          <p:cTn id="100" fill="hold" nodeType="afterGroup">
                            <p:stCondLst>
                              <p:cond delay="12000"/>
                            </p:stCondLst>
                            <p:childTnLst>
                              <p:par>
                                <p:cTn id="101" presetID="16" presetClass="entr" presetSubtype="42" fill="hold" grpId="0" nodeType="afterEffect">
                                  <p:stCondLst>
                                    <p:cond delay="0"/>
                                  </p:stCondLst>
                                  <p:childTnLst>
                                    <p:set>
                                      <p:cBhvr>
                                        <p:cTn id="102" dur="1" fill="hold">
                                          <p:stCondLst>
                                            <p:cond delay="0"/>
                                          </p:stCondLst>
                                        </p:cTn>
                                        <p:tgtEl>
                                          <p:spTgt spid="481288"/>
                                        </p:tgtEl>
                                        <p:attrNameLst>
                                          <p:attrName>style.visibility</p:attrName>
                                        </p:attrNameLst>
                                      </p:cBhvr>
                                      <p:to>
                                        <p:strVal val="visible"/>
                                      </p:to>
                                    </p:set>
                                    <p:animEffect transition="in" filter="barn(outHorizontal)">
                                      <p:cBhvr>
                                        <p:cTn id="103" dur="500"/>
                                        <p:tgtEl>
                                          <p:spTgt spid="481288"/>
                                        </p:tgtEl>
                                      </p:cBhvr>
                                    </p:animEffect>
                                  </p:childTnLst>
                                </p:cTn>
                              </p:par>
                            </p:childTnLst>
                          </p:cTn>
                        </p:par>
                        <p:par>
                          <p:cTn id="104" fill="hold" nodeType="afterGroup">
                            <p:stCondLst>
                              <p:cond delay="12500"/>
                            </p:stCondLst>
                            <p:childTnLst>
                              <p:par>
                                <p:cTn id="105" presetID="5" presetClass="entr" presetSubtype="10" fill="hold" grpId="0" nodeType="afterEffect">
                                  <p:stCondLst>
                                    <p:cond delay="0"/>
                                  </p:stCondLst>
                                  <p:childTnLst>
                                    <p:set>
                                      <p:cBhvr>
                                        <p:cTn id="106" dur="1" fill="hold">
                                          <p:stCondLst>
                                            <p:cond delay="0"/>
                                          </p:stCondLst>
                                        </p:cTn>
                                        <p:tgtEl>
                                          <p:spTgt spid="481290"/>
                                        </p:tgtEl>
                                        <p:attrNameLst>
                                          <p:attrName>style.visibility</p:attrName>
                                        </p:attrNameLst>
                                      </p:cBhvr>
                                      <p:to>
                                        <p:strVal val="visible"/>
                                      </p:to>
                                    </p:set>
                                    <p:animEffect transition="in" filter="checkerboard(across)">
                                      <p:cBhvr>
                                        <p:cTn id="107" dur="500"/>
                                        <p:tgtEl>
                                          <p:spTgt spid="481290"/>
                                        </p:tgtEl>
                                      </p:cBhvr>
                                    </p:animEffect>
                                  </p:childTnLst>
                                </p:cTn>
                              </p:par>
                            </p:childTnLst>
                          </p:cTn>
                        </p:par>
                        <p:par>
                          <p:cTn id="108" fill="hold" nodeType="afterGroup">
                            <p:stCondLst>
                              <p:cond delay="13000"/>
                            </p:stCondLst>
                            <p:childTnLst>
                              <p:par>
                                <p:cTn id="109" presetID="5" presetClass="entr" presetSubtype="10" fill="hold" grpId="0" nodeType="afterEffect">
                                  <p:stCondLst>
                                    <p:cond delay="0"/>
                                  </p:stCondLst>
                                  <p:childTnLst>
                                    <p:set>
                                      <p:cBhvr>
                                        <p:cTn id="110" dur="1" fill="hold">
                                          <p:stCondLst>
                                            <p:cond delay="0"/>
                                          </p:stCondLst>
                                        </p:cTn>
                                        <p:tgtEl>
                                          <p:spTgt spid="481291"/>
                                        </p:tgtEl>
                                        <p:attrNameLst>
                                          <p:attrName>style.visibility</p:attrName>
                                        </p:attrNameLst>
                                      </p:cBhvr>
                                      <p:to>
                                        <p:strVal val="visible"/>
                                      </p:to>
                                    </p:set>
                                    <p:animEffect transition="in" filter="checkerboard(across)">
                                      <p:cBhvr>
                                        <p:cTn id="111" dur="500"/>
                                        <p:tgtEl>
                                          <p:spTgt spid="481291"/>
                                        </p:tgtEl>
                                      </p:cBhvr>
                                    </p:animEffect>
                                  </p:childTnLst>
                                </p:cTn>
                              </p:par>
                            </p:childTnLst>
                          </p:cTn>
                        </p:par>
                        <p:par>
                          <p:cTn id="112" fill="hold" nodeType="afterGroup">
                            <p:stCondLst>
                              <p:cond delay="13500"/>
                            </p:stCondLst>
                            <p:childTnLst>
                              <p:par>
                                <p:cTn id="113" presetID="3" presetClass="entr" presetSubtype="10" fill="hold" grpId="0" nodeType="afterEffect">
                                  <p:stCondLst>
                                    <p:cond delay="0"/>
                                  </p:stCondLst>
                                  <p:childTnLst>
                                    <p:set>
                                      <p:cBhvr>
                                        <p:cTn id="114" dur="1" fill="hold">
                                          <p:stCondLst>
                                            <p:cond delay="0"/>
                                          </p:stCondLst>
                                        </p:cTn>
                                        <p:tgtEl>
                                          <p:spTgt spid="481307"/>
                                        </p:tgtEl>
                                        <p:attrNameLst>
                                          <p:attrName>style.visibility</p:attrName>
                                        </p:attrNameLst>
                                      </p:cBhvr>
                                      <p:to>
                                        <p:strVal val="visible"/>
                                      </p:to>
                                    </p:set>
                                    <p:animEffect transition="in" filter="blinds(horizontal)">
                                      <p:cBhvr>
                                        <p:cTn id="115" dur="500"/>
                                        <p:tgtEl>
                                          <p:spTgt spid="481307"/>
                                        </p:tgtEl>
                                      </p:cBhvr>
                                    </p:animEffect>
                                  </p:childTnLst>
                                </p:cTn>
                              </p:par>
                            </p:childTnLst>
                          </p:cTn>
                        </p:par>
                        <p:par>
                          <p:cTn id="116" fill="hold" nodeType="afterGroup">
                            <p:stCondLst>
                              <p:cond delay="14000"/>
                            </p:stCondLst>
                            <p:childTnLst>
                              <p:par>
                                <p:cTn id="117" presetID="3" presetClass="entr" presetSubtype="10" fill="hold" nodeType="afterEffect">
                                  <p:stCondLst>
                                    <p:cond delay="0"/>
                                  </p:stCondLst>
                                  <p:childTnLst>
                                    <p:set>
                                      <p:cBhvr>
                                        <p:cTn id="118" dur="1" fill="hold">
                                          <p:stCondLst>
                                            <p:cond delay="0"/>
                                          </p:stCondLst>
                                        </p:cTn>
                                        <p:tgtEl>
                                          <p:spTgt spid="481311"/>
                                        </p:tgtEl>
                                        <p:attrNameLst>
                                          <p:attrName>style.visibility</p:attrName>
                                        </p:attrNameLst>
                                      </p:cBhvr>
                                      <p:to>
                                        <p:strVal val="visible"/>
                                      </p:to>
                                    </p:set>
                                    <p:animEffect transition="in" filter="blinds(horizontal)">
                                      <p:cBhvr>
                                        <p:cTn id="119" dur="500"/>
                                        <p:tgtEl>
                                          <p:spTgt spid="481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autoUpdateAnimBg="0"/>
      <p:bldP spid="481284" grpId="0" autoUpdateAnimBg="0"/>
      <p:bldP spid="481285" grpId="0" autoUpdateAnimBg="0"/>
      <p:bldP spid="481286" grpId="0" autoUpdateAnimBg="0"/>
      <p:bldP spid="481287" grpId="0" autoUpdateAnimBg="0"/>
      <p:bldP spid="481288" grpId="0" autoUpdateAnimBg="0"/>
      <p:bldP spid="481289" grpId="0" autoUpdateAnimBg="0"/>
      <p:bldP spid="481290" grpId="0" autoUpdateAnimBg="0"/>
      <p:bldP spid="481291" grpId="0" autoUpdateAnimBg="0"/>
      <p:bldP spid="481293" grpId="0" autoUpdateAnimBg="0"/>
      <p:bldP spid="481300" grpId="0" autoUpdateAnimBg="0"/>
      <p:bldP spid="481302" grpId="0" animBg="1"/>
      <p:bldP spid="481306" grpId="0" animBg="1"/>
      <p:bldP spid="481307" grpId="0" animBg="1"/>
      <p:bldP spid="481308" grpId="0" animBg="1"/>
      <p:bldP spid="48131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smtClean="0"/>
              <a:t>软件工程是一门交叉学科</a:t>
            </a:r>
            <a:endParaRPr lang="zh-CN" altLang="en-US" dirty="0" smtClean="0"/>
          </a:p>
        </p:txBody>
      </p:sp>
      <p:graphicFrame>
        <p:nvGraphicFramePr>
          <p:cNvPr id="3" name="图示 2"/>
          <p:cNvGraphicFramePr/>
          <p:nvPr>
            <p:extLst/>
          </p:nvPr>
        </p:nvGraphicFramePr>
        <p:xfrm>
          <a:off x="1524000" y="1153160"/>
          <a:ext cx="8554720" cy="434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071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软件工程 </a:t>
            </a:r>
            <a:r>
              <a:rPr lang="en-US" altLang="zh-CN" smtClean="0"/>
              <a:t>VS </a:t>
            </a:r>
            <a:r>
              <a:rPr lang="zh-CN" altLang="en-US" smtClean="0"/>
              <a:t>计算机科学 </a:t>
            </a:r>
            <a:endParaRPr lang="zh-CN" altLang="en-US" dirty="0"/>
          </a:p>
        </p:txBody>
      </p:sp>
      <p:grpSp>
        <p:nvGrpSpPr>
          <p:cNvPr id="34" name="组合 33"/>
          <p:cNvGrpSpPr/>
          <p:nvPr/>
        </p:nvGrpSpPr>
        <p:grpSpPr>
          <a:xfrm>
            <a:off x="2677592" y="1213300"/>
            <a:ext cx="6552728" cy="4536504"/>
            <a:chOff x="899592" y="1772816"/>
            <a:chExt cx="6552728" cy="4536504"/>
          </a:xfrm>
        </p:grpSpPr>
        <p:sp>
          <p:nvSpPr>
            <p:cNvPr id="3" name="矩形 2"/>
            <p:cNvSpPr/>
            <p:nvPr/>
          </p:nvSpPr>
          <p:spPr>
            <a:xfrm>
              <a:off x="1724811" y="1772816"/>
              <a:ext cx="1872208" cy="5760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计算机科学</a:t>
              </a:r>
            </a:p>
          </p:txBody>
        </p:sp>
        <p:sp>
          <p:nvSpPr>
            <p:cNvPr id="4" name="六边形 3"/>
            <p:cNvSpPr/>
            <p:nvPr/>
          </p:nvSpPr>
          <p:spPr>
            <a:xfrm>
              <a:off x="899592" y="2852936"/>
              <a:ext cx="1152128" cy="576064"/>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理论</a:t>
              </a:r>
            </a:p>
          </p:txBody>
        </p:sp>
        <p:sp>
          <p:nvSpPr>
            <p:cNvPr id="6" name="六边形 5"/>
            <p:cNvSpPr/>
            <p:nvPr/>
          </p:nvSpPr>
          <p:spPr>
            <a:xfrm>
              <a:off x="2411760" y="2852936"/>
              <a:ext cx="2304256" cy="576064"/>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计算机能力</a:t>
              </a:r>
            </a:p>
          </p:txBody>
        </p:sp>
        <p:sp>
          <p:nvSpPr>
            <p:cNvPr id="7" name="矩形 6"/>
            <p:cNvSpPr/>
            <p:nvPr/>
          </p:nvSpPr>
          <p:spPr>
            <a:xfrm>
              <a:off x="3572688" y="4005064"/>
              <a:ext cx="1872208" cy="57606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a:t>软件工程</a:t>
              </a:r>
            </a:p>
          </p:txBody>
        </p:sp>
        <p:sp>
          <p:nvSpPr>
            <p:cNvPr id="8" name="六边形 7"/>
            <p:cNvSpPr/>
            <p:nvPr/>
          </p:nvSpPr>
          <p:spPr>
            <a:xfrm>
              <a:off x="3347864" y="5085184"/>
              <a:ext cx="2376264" cy="1224136"/>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解决问题的工具和技术</a:t>
              </a:r>
            </a:p>
          </p:txBody>
        </p:sp>
        <p:sp>
          <p:nvSpPr>
            <p:cNvPr id="9" name="六边形 8"/>
            <p:cNvSpPr/>
            <p:nvPr/>
          </p:nvSpPr>
          <p:spPr>
            <a:xfrm>
              <a:off x="5292080" y="2852936"/>
              <a:ext cx="2160240" cy="576064"/>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问题</a:t>
              </a:r>
            </a:p>
          </p:txBody>
        </p:sp>
        <p:sp>
          <p:nvSpPr>
            <p:cNvPr id="10" name="矩形 9"/>
            <p:cNvSpPr/>
            <p:nvPr/>
          </p:nvSpPr>
          <p:spPr>
            <a:xfrm>
              <a:off x="5436096" y="1772816"/>
              <a:ext cx="1872208" cy="5760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客户</a:t>
              </a:r>
            </a:p>
          </p:txBody>
        </p:sp>
        <p:cxnSp>
          <p:nvCxnSpPr>
            <p:cNvPr id="14" name="直接箭头连接符 13"/>
            <p:cNvCxnSpPr>
              <a:stCxn id="3" idx="2"/>
              <a:endCxn id="4" idx="5"/>
            </p:cNvCxnSpPr>
            <p:nvPr/>
          </p:nvCxnSpPr>
          <p:spPr>
            <a:xfrm flipH="1">
              <a:off x="1907704" y="2348880"/>
              <a:ext cx="753211"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直接箭头连接符 16"/>
            <p:cNvCxnSpPr>
              <a:stCxn id="3" idx="2"/>
            </p:cNvCxnSpPr>
            <p:nvPr/>
          </p:nvCxnSpPr>
          <p:spPr>
            <a:xfrm>
              <a:off x="2660915" y="2348880"/>
              <a:ext cx="902973"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直接箭头连接符 19"/>
            <p:cNvCxnSpPr/>
            <p:nvPr/>
          </p:nvCxnSpPr>
          <p:spPr>
            <a:xfrm>
              <a:off x="6228184" y="2348880"/>
              <a:ext cx="0"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直接箭头连接符 21"/>
            <p:cNvCxnSpPr/>
            <p:nvPr/>
          </p:nvCxnSpPr>
          <p:spPr>
            <a:xfrm flipH="1">
              <a:off x="5444896" y="3429000"/>
              <a:ext cx="783288" cy="5760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直接箭头连接符 23"/>
            <p:cNvCxnSpPr/>
            <p:nvPr/>
          </p:nvCxnSpPr>
          <p:spPr>
            <a:xfrm>
              <a:off x="1547664" y="3429000"/>
              <a:ext cx="2049355" cy="5760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直接箭头连接符 25"/>
            <p:cNvCxnSpPr/>
            <p:nvPr/>
          </p:nvCxnSpPr>
          <p:spPr>
            <a:xfrm>
              <a:off x="3421692" y="3429000"/>
              <a:ext cx="790268" cy="5760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7" idx="2"/>
            </p:cNvCxnSpPr>
            <p:nvPr/>
          </p:nvCxnSpPr>
          <p:spPr>
            <a:xfrm>
              <a:off x="4508792" y="4581128"/>
              <a:ext cx="0"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411758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p:txBody>
          <a:bodyPr/>
          <a:lstStyle/>
          <a:p>
            <a:r>
              <a:rPr lang="zh-CN" altLang="en-US" smtClean="0"/>
              <a:t>软件工程 </a:t>
            </a:r>
            <a:r>
              <a:rPr lang="en-US" altLang="zh-CN" smtClean="0"/>
              <a:t>VS </a:t>
            </a:r>
            <a:r>
              <a:rPr lang="zh-CN" altLang="en-US" smtClean="0"/>
              <a:t>计算机科学</a:t>
            </a:r>
            <a:endParaRPr lang="zh-CN" altLang="en-US" dirty="0" smtClean="0"/>
          </a:p>
        </p:txBody>
      </p:sp>
      <p:graphicFrame>
        <p:nvGraphicFramePr>
          <p:cNvPr id="7" name="Group 696"/>
          <p:cNvGraphicFramePr>
            <a:graphicFrameLocks noGrp="1"/>
          </p:cNvGraphicFramePr>
          <p:nvPr>
            <p:ph type="tbl" idx="4294967295"/>
            <p:extLst/>
          </p:nvPr>
        </p:nvGraphicFramePr>
        <p:xfrm>
          <a:off x="629920" y="1488440"/>
          <a:ext cx="10972800" cy="3980688"/>
        </p:xfrm>
        <a:graphic>
          <a:graphicData uri="http://schemas.openxmlformats.org/drawingml/2006/table">
            <a:tbl>
              <a:tblPr>
                <a:tableStyleId>{BC89EF96-8CEA-46FF-86C4-4CE0E7609802}</a:tableStyleId>
              </a:tblPr>
              <a:tblGrid>
                <a:gridCol w="2040397">
                  <a:extLst>
                    <a:ext uri="{9D8B030D-6E8A-4147-A177-3AD203B41FA5}">
                      <a16:colId xmlns:a16="http://schemas.microsoft.com/office/drawing/2014/main" val="20000"/>
                    </a:ext>
                  </a:extLst>
                </a:gridCol>
                <a:gridCol w="5341305">
                  <a:extLst>
                    <a:ext uri="{9D8B030D-6E8A-4147-A177-3AD203B41FA5}">
                      <a16:colId xmlns:a16="http://schemas.microsoft.com/office/drawing/2014/main" val="20001"/>
                    </a:ext>
                  </a:extLst>
                </a:gridCol>
                <a:gridCol w="3591098">
                  <a:extLst>
                    <a:ext uri="{9D8B030D-6E8A-4147-A177-3AD203B41FA5}">
                      <a16:colId xmlns:a16="http://schemas.microsoft.com/office/drawing/2014/main" val="20002"/>
                    </a:ext>
                  </a:extLst>
                </a:gridCol>
              </a:tblGrid>
              <a:tr h="219075">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endParaRPr lang="zh-CN" altLang="en-US" sz="1800" kern="1200" dirty="0" smtClean="0">
                        <a:solidFill>
                          <a:schemeClr val="tx1"/>
                        </a:solidFill>
                        <a:latin typeface="微软雅黑" panose="020B0503020204020204" pitchFamily="34" charset="-122"/>
                        <a:ea typeface="微软雅黑" panose="020B0503020204020204" pitchFamily="34" charset="-122"/>
                        <a:cs typeface="+mn-cs"/>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软件工程</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smtClean="0">
                          <a:ln>
                            <a:noFill/>
                          </a:ln>
                          <a:effectLst/>
                        </a:rPr>
                        <a:t>计算机科学</a:t>
                      </a:r>
                      <a:endParaRPr kumimoji="1" lang="zh-CN" altLang="en-US" sz="1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0"/>
                  </a:ext>
                </a:extLst>
              </a:tr>
              <a:tr h="381000">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目标</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在时间、资源、人员这</a:t>
                      </a:r>
                      <a:r>
                        <a:rPr kumimoji="1" lang="en-US" altLang="zh-CN" sz="1400" u="none" strike="noStrike" cap="none" normalizeH="0" baseline="0" dirty="0" smtClean="0">
                          <a:ln>
                            <a:noFill/>
                          </a:ln>
                          <a:effectLst/>
                        </a:rPr>
                        <a:t>3</a:t>
                      </a:r>
                      <a:r>
                        <a:rPr kumimoji="1" lang="zh-CN" altLang="en-US" sz="1400" u="none" strike="noStrike" cap="none" normalizeH="0" baseline="0" dirty="0" smtClean="0">
                          <a:ln>
                            <a:noFill/>
                          </a:ln>
                          <a:effectLst/>
                        </a:rPr>
                        <a:t>个主要限制条件下构建满足用户需求的软件系统</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探索正确的计算和建模方法，从而改进计算方法本身</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1"/>
                  </a:ext>
                </a:extLst>
              </a:tr>
              <a:tr h="533400">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产品</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软件（比如办公包和编译器）</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算法（比如希尔排序法）和抽象的问题（比如哲学家进餐问题）</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2"/>
                  </a:ext>
                </a:extLst>
              </a:tr>
              <a:tr h="381000">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smtClean="0">
                          <a:ln>
                            <a:noFill/>
                          </a:ln>
                          <a:effectLst/>
                        </a:rPr>
                        <a:t>进度与时间表</a:t>
                      </a:r>
                      <a:endParaRPr kumimoji="1" lang="zh-CN" altLang="en-US" sz="1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软件项目都有特定的进度与时间表</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smtClean="0">
                          <a:ln>
                            <a:noFill/>
                          </a:ln>
                          <a:effectLst/>
                        </a:rPr>
                        <a:t>研究项目一般不具有设置的进度与时间表</a:t>
                      </a:r>
                      <a:endParaRPr kumimoji="1" lang="zh-CN" altLang="en-US" sz="1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3"/>
                  </a:ext>
                </a:extLst>
              </a:tr>
              <a:tr h="695325">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关注点</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软件工程关注如何为用户实现价值</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软件理论关注的是软件本身运行的原理，比如时间复杂度，空间复杂度，和算法的正确性</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4"/>
                  </a:ext>
                </a:extLst>
              </a:tr>
              <a:tr h="533400">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smtClean="0">
                          <a:ln>
                            <a:noFill/>
                          </a:ln>
                          <a:effectLst/>
                        </a:rPr>
                        <a:t>变化程度</a:t>
                      </a:r>
                      <a:endParaRPr kumimoji="1" lang="zh-CN" altLang="en-US" sz="1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随着技术和用户需求的不断变化，软件开发人员必须时刻调整自己的开发以适应当前的需求。同时软件工程本身也处于不断的发展中</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对于某一种特定问题的正确解决方法将永远不会改变</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5"/>
                  </a:ext>
                </a:extLst>
              </a:tr>
              <a:tr h="276225">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需要的其他知识</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相关领域的知识</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0" fontAlgn="base" latinLnBrk="0" hangingPunct="0">
                        <a:lnSpc>
                          <a:spcPct val="130000"/>
                        </a:lnSpc>
                        <a:spcBef>
                          <a:spcPct val="30000"/>
                        </a:spcBef>
                        <a:spcAft>
                          <a:spcPct val="0"/>
                        </a:spcAft>
                        <a:buClr>
                          <a:schemeClr val="tx2"/>
                        </a:buClr>
                        <a:buSzTx/>
                        <a:buFont typeface="Wingdings" pitchFamily="2" charset="2"/>
                        <a:buNone/>
                        <a:tabLst/>
                      </a:pPr>
                      <a:r>
                        <a:rPr kumimoji="1" lang="zh-CN" altLang="en-US" sz="1400" u="none" strike="noStrike" cap="none" normalizeH="0" baseline="0" dirty="0" smtClean="0">
                          <a:ln>
                            <a:noFill/>
                          </a:ln>
                          <a:effectLst/>
                        </a:rPr>
                        <a:t>数学</a:t>
                      </a:r>
                      <a:endParaRPr kumimoji="1"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6"/>
                  </a:ext>
                </a:extLst>
              </a:tr>
            </a:tbl>
          </a:graphicData>
        </a:graphic>
      </p:graphicFrame>
      <p:sp>
        <p:nvSpPr>
          <p:cNvPr id="42021" name="Rectangle 691"/>
          <p:cNvSpPr>
            <a:spLocks noChangeArrowheads="1"/>
          </p:cNvSpPr>
          <p:nvPr/>
        </p:nvSpPr>
        <p:spPr bwMode="auto">
          <a:xfrm>
            <a:off x="8189913" y="5302251"/>
            <a:ext cx="184150"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a:spcBef>
                <a:spcPct val="30000"/>
              </a:spcBef>
              <a:buFont typeface="Wingdings" pitchFamily="2" charset="2"/>
              <a:buNone/>
            </a:pPr>
            <a:r>
              <a:rPr lang="zh-CN" altLang="en-US" sz="1000" b="0">
                <a:effectLst/>
                <a:latin typeface="Times New Roman" pitchFamily="18" charset="0"/>
                <a:ea typeface="宋体" pitchFamily="2" charset="-122"/>
              </a:rPr>
              <a:t/>
            </a:r>
            <a:br>
              <a:rPr lang="zh-CN" altLang="en-US" sz="1000" b="0">
                <a:effectLst/>
                <a:latin typeface="Times New Roman" pitchFamily="18" charset="0"/>
                <a:ea typeface="宋体" pitchFamily="2" charset="-122"/>
              </a:rPr>
            </a:br>
            <a:endParaRPr lang="zh-CN" altLang="en-US" b="0">
              <a:effectLst/>
              <a:latin typeface="Times New Roman" pitchFamily="18" charset="0"/>
            </a:endParaRPr>
          </a:p>
        </p:txBody>
      </p:sp>
    </p:spTree>
    <p:extLst>
      <p:ext uri="{BB962C8B-B14F-4D97-AF65-F5344CB8AC3E}">
        <p14:creationId xmlns:p14="http://schemas.microsoft.com/office/powerpoint/2010/main" val="23210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一些对软件工程的误解（</a:t>
            </a:r>
            <a:r>
              <a:rPr lang="en-US" altLang="zh-CN" smtClean="0"/>
              <a:t>1</a:t>
            </a:r>
            <a:r>
              <a:rPr lang="zh-CN" altLang="en-US" smtClean="0"/>
              <a:t>）</a:t>
            </a:r>
            <a:endParaRPr lang="zh-CN" altLang="en-US" dirty="0" smtClean="0"/>
          </a:p>
        </p:txBody>
      </p:sp>
      <p:sp>
        <p:nvSpPr>
          <p:cNvPr id="2" name="矩形 1"/>
          <p:cNvSpPr/>
          <p:nvPr/>
        </p:nvSpPr>
        <p:spPr>
          <a:xfrm>
            <a:off x="1046480" y="1260009"/>
            <a:ext cx="9987280" cy="3785652"/>
          </a:xfrm>
          <a:prstGeom prst="rect">
            <a:avLst/>
          </a:prstGeom>
        </p:spPr>
        <p:txBody>
          <a:bodyPr wrap="square">
            <a:spAutoFit/>
          </a:bodyPr>
          <a:lstStyle/>
          <a:p>
            <a:r>
              <a:rPr lang="zh-CN" altLang="en-US" sz="2000" dirty="0"/>
              <a:t>（</a:t>
            </a:r>
            <a:r>
              <a:rPr lang="zh-CN" altLang="en-US" sz="2000" dirty="0" smtClean="0"/>
              <a:t>注</a:t>
            </a:r>
            <a:r>
              <a:rPr lang="zh-CN" altLang="en-US" sz="2000" dirty="0"/>
              <a:t>：</a:t>
            </a:r>
            <a:r>
              <a:rPr lang="en-US" altLang="zh-CN" sz="2000" dirty="0"/>
              <a:t>M </a:t>
            </a:r>
            <a:r>
              <a:rPr lang="zh-CN" altLang="en-US" sz="2000" dirty="0"/>
              <a:t>代表误解，</a:t>
            </a:r>
            <a:r>
              <a:rPr lang="en-US" altLang="zh-CN" sz="2000" dirty="0"/>
              <a:t>R </a:t>
            </a:r>
            <a:r>
              <a:rPr lang="zh-CN" altLang="en-US" sz="2000" dirty="0"/>
              <a:t>代表现实</a:t>
            </a:r>
            <a:r>
              <a:rPr lang="zh-CN" altLang="en-US" sz="2000" dirty="0" smtClean="0"/>
              <a:t>。）</a:t>
            </a:r>
            <a:endParaRPr lang="zh-CN" altLang="en-US" sz="2000" dirty="0"/>
          </a:p>
          <a:p>
            <a:r>
              <a:rPr lang="zh-CN" altLang="en-US" sz="2000" dirty="0"/>
              <a:t>管理方的误解</a:t>
            </a:r>
            <a:r>
              <a:rPr lang="en-US" altLang="zh-CN" sz="2000" dirty="0"/>
              <a:t>:</a:t>
            </a:r>
          </a:p>
          <a:p>
            <a:pPr lvl="1"/>
            <a:r>
              <a:rPr lang="en-US" altLang="zh-CN" sz="2000" dirty="0">
                <a:solidFill>
                  <a:srgbClr val="FF0000"/>
                </a:solidFill>
              </a:rPr>
              <a:t>M1: </a:t>
            </a:r>
            <a:r>
              <a:rPr lang="zh-CN" altLang="en-US" sz="2000" dirty="0">
                <a:solidFill>
                  <a:srgbClr val="FF0000"/>
                </a:solidFill>
              </a:rPr>
              <a:t>我们已经有一本关于软件生产的标准和过程的书，这还不能让我们学习到需要的知识吗？</a:t>
            </a:r>
          </a:p>
          <a:p>
            <a:pPr lvl="1"/>
            <a:r>
              <a:rPr lang="en-US" altLang="zh-CN" sz="2000" dirty="0">
                <a:solidFill>
                  <a:srgbClr val="00B050"/>
                </a:solidFill>
              </a:rPr>
              <a:t>R1: </a:t>
            </a:r>
            <a:r>
              <a:rPr lang="zh-CN" altLang="en-US" sz="2000" dirty="0">
                <a:solidFill>
                  <a:srgbClr val="00B050"/>
                </a:solidFill>
              </a:rPr>
              <a:t>相比最新的大型主机，工作站和</a:t>
            </a:r>
            <a:r>
              <a:rPr lang="en-US" altLang="zh-CN" sz="2000" dirty="0">
                <a:solidFill>
                  <a:srgbClr val="00B050"/>
                </a:solidFill>
              </a:rPr>
              <a:t>PC</a:t>
            </a:r>
            <a:r>
              <a:rPr lang="zh-CN" altLang="en-US" sz="2000" dirty="0">
                <a:solidFill>
                  <a:srgbClr val="00B050"/>
                </a:solidFill>
              </a:rPr>
              <a:t>，这会使我们在做高质量软件开发时花费更多时间。</a:t>
            </a:r>
          </a:p>
          <a:p>
            <a:pPr lvl="1"/>
            <a:r>
              <a:rPr lang="en-US" altLang="zh-CN" sz="2000" dirty="0">
                <a:solidFill>
                  <a:srgbClr val="FF0000"/>
                </a:solidFill>
              </a:rPr>
              <a:t>M2: </a:t>
            </a:r>
            <a:r>
              <a:rPr lang="zh-CN" altLang="en-US" sz="2000" dirty="0">
                <a:solidFill>
                  <a:srgbClr val="FF0000"/>
                </a:solidFill>
              </a:rPr>
              <a:t>如果我们项目进度落后了，可以加入更多的程序员来赶进度。</a:t>
            </a:r>
          </a:p>
          <a:p>
            <a:pPr lvl="1"/>
            <a:r>
              <a:rPr lang="en-US" altLang="zh-CN" sz="2000" dirty="0">
                <a:solidFill>
                  <a:srgbClr val="00B050"/>
                </a:solidFill>
              </a:rPr>
              <a:t>R2: </a:t>
            </a:r>
            <a:r>
              <a:rPr lang="zh-CN" altLang="en-US" sz="2000" dirty="0">
                <a:solidFill>
                  <a:srgbClr val="00B050"/>
                </a:solidFill>
              </a:rPr>
              <a:t>软件开发的机制和手工作业不一样。在一个延迟了的软件项目中加入新的开发人员只会让它延迟更多。</a:t>
            </a:r>
          </a:p>
          <a:p>
            <a:pPr lvl="1"/>
            <a:r>
              <a:rPr lang="en-US" altLang="zh-CN" sz="2000" dirty="0">
                <a:solidFill>
                  <a:srgbClr val="FF0000"/>
                </a:solidFill>
              </a:rPr>
              <a:t>M3: </a:t>
            </a:r>
            <a:r>
              <a:rPr lang="zh-CN" altLang="en-US" sz="2000" dirty="0">
                <a:solidFill>
                  <a:srgbClr val="FF0000"/>
                </a:solidFill>
              </a:rPr>
              <a:t>如果我们将软件项目外包给第三方，我们就轻松了，让那个公司去完成它吧。</a:t>
            </a:r>
          </a:p>
          <a:p>
            <a:pPr lvl="1"/>
            <a:r>
              <a:rPr lang="en-US" altLang="zh-CN" sz="2000" dirty="0">
                <a:solidFill>
                  <a:srgbClr val="00B050"/>
                </a:solidFill>
              </a:rPr>
              <a:t>R3: </a:t>
            </a:r>
            <a:r>
              <a:rPr lang="zh-CN" altLang="en-US" sz="2000" dirty="0">
                <a:solidFill>
                  <a:srgbClr val="00B050"/>
                </a:solidFill>
              </a:rPr>
              <a:t>如果组织管理方不懂得如何从内部管理和控制软件项目，即使将项目外包也无济于事。</a:t>
            </a:r>
          </a:p>
        </p:txBody>
      </p:sp>
    </p:spTree>
    <p:extLst>
      <p:ext uri="{BB962C8B-B14F-4D97-AF65-F5344CB8AC3E}">
        <p14:creationId xmlns:p14="http://schemas.microsoft.com/office/powerpoint/2010/main" val="1571090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一些对软件工程的误解（</a:t>
            </a:r>
            <a:r>
              <a:rPr lang="en-US" altLang="zh-CN" smtClean="0"/>
              <a:t>2</a:t>
            </a:r>
            <a:r>
              <a:rPr lang="zh-CN" altLang="en-US" smtClean="0"/>
              <a:t>）</a:t>
            </a:r>
          </a:p>
        </p:txBody>
      </p:sp>
      <p:sp>
        <p:nvSpPr>
          <p:cNvPr id="2" name="矩形 1"/>
          <p:cNvSpPr/>
          <p:nvPr/>
        </p:nvSpPr>
        <p:spPr>
          <a:xfrm>
            <a:off x="1238884" y="1488143"/>
            <a:ext cx="9672955" cy="1631216"/>
          </a:xfrm>
          <a:prstGeom prst="rect">
            <a:avLst/>
          </a:prstGeom>
        </p:spPr>
        <p:txBody>
          <a:bodyPr wrap="square">
            <a:spAutoFit/>
          </a:bodyPr>
          <a:lstStyle/>
          <a:p>
            <a:r>
              <a:rPr lang="zh-CN" altLang="en-US" sz="2000" dirty="0"/>
              <a:t>客户方的误解</a:t>
            </a:r>
          </a:p>
          <a:p>
            <a:pPr lvl="1"/>
            <a:r>
              <a:rPr lang="en-US" altLang="zh-CN" sz="2000" dirty="0">
                <a:solidFill>
                  <a:srgbClr val="FF0000"/>
                </a:solidFill>
              </a:rPr>
              <a:t>M1: </a:t>
            </a:r>
            <a:r>
              <a:rPr lang="zh-CN" altLang="en-US" sz="2000" dirty="0">
                <a:solidFill>
                  <a:srgbClr val="FF0000"/>
                </a:solidFill>
              </a:rPr>
              <a:t>对目标的一般陈述就足以开始编程，我们可以今后再补充细节。</a:t>
            </a:r>
          </a:p>
          <a:p>
            <a:pPr lvl="1"/>
            <a:r>
              <a:rPr lang="en-US" altLang="zh-CN" sz="2000" dirty="0">
                <a:solidFill>
                  <a:srgbClr val="00B050"/>
                </a:solidFill>
              </a:rPr>
              <a:t>R1: </a:t>
            </a:r>
            <a:r>
              <a:rPr lang="zh-CN" altLang="en-US" sz="2000" dirty="0">
                <a:solidFill>
                  <a:srgbClr val="00B050"/>
                </a:solidFill>
              </a:rPr>
              <a:t>前期糟糕的项目需求定义，是导致软件失败的主要原因。</a:t>
            </a:r>
          </a:p>
          <a:p>
            <a:pPr lvl="1"/>
            <a:r>
              <a:rPr lang="en-US" altLang="zh-CN" sz="2000" dirty="0">
                <a:solidFill>
                  <a:srgbClr val="00B050"/>
                </a:solidFill>
              </a:rPr>
              <a:t>R2: </a:t>
            </a:r>
            <a:r>
              <a:rPr lang="zh-CN" altLang="en-US" sz="2000" dirty="0">
                <a:solidFill>
                  <a:srgbClr val="00B050"/>
                </a:solidFill>
              </a:rPr>
              <a:t>项目需求的确在不断变化，但变化所产生的影响是根据变化提出的时间不同而不同的。</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155" y="2932499"/>
            <a:ext cx="4698046" cy="2928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sp>
        <p:nvSpPr>
          <p:cNvPr id="3" name="圆角矩形标注 2"/>
          <p:cNvSpPr/>
          <p:nvPr/>
        </p:nvSpPr>
        <p:spPr>
          <a:xfrm>
            <a:off x="3332480" y="4953000"/>
            <a:ext cx="2082800" cy="568960"/>
          </a:xfrm>
          <a:prstGeom prst="wedgeRoundRectCallout">
            <a:avLst>
              <a:gd name="adj1" fmla="val 81118"/>
              <a:gd name="adj2" fmla="val 2500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需求变化对变更成本的影响</a:t>
            </a:r>
          </a:p>
        </p:txBody>
      </p:sp>
    </p:spTree>
    <p:extLst>
      <p:ext uri="{BB962C8B-B14F-4D97-AF65-F5344CB8AC3E}">
        <p14:creationId xmlns:p14="http://schemas.microsoft.com/office/powerpoint/2010/main" val="213109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F7C48-AEA9-0840-A9A8-6546D8864F25}"/>
              </a:ext>
            </a:extLst>
          </p:cNvPr>
          <p:cNvSpPr>
            <a:spLocks noGrp="1"/>
          </p:cNvSpPr>
          <p:nvPr>
            <p:ph type="title"/>
          </p:nvPr>
        </p:nvSpPr>
        <p:spPr/>
        <p:txBody>
          <a:bodyPr/>
          <a:lstStyle/>
          <a:p>
            <a:r>
              <a:rPr kumimoji="1" lang="zh-CN" altLang="en-US" dirty="0"/>
              <a:t>什么是软件？</a:t>
            </a:r>
          </a:p>
        </p:txBody>
      </p:sp>
      <p:pic>
        <p:nvPicPr>
          <p:cNvPr id="3" name="图片 2">
            <a:extLst>
              <a:ext uri="{FF2B5EF4-FFF2-40B4-BE49-F238E27FC236}">
                <a16:creationId xmlns:a16="http://schemas.microsoft.com/office/drawing/2014/main" id="{BFED3C62-A4B8-344B-AD9A-B21FB1303A32}"/>
              </a:ext>
            </a:extLst>
          </p:cNvPr>
          <p:cNvPicPr>
            <a:picLocks noChangeAspect="1"/>
          </p:cNvPicPr>
          <p:nvPr/>
        </p:nvPicPr>
        <p:blipFill>
          <a:blip r:embed="rId3"/>
          <a:stretch>
            <a:fillRect/>
          </a:stretch>
        </p:blipFill>
        <p:spPr>
          <a:xfrm>
            <a:off x="8182495" y="1872647"/>
            <a:ext cx="3402919" cy="2324976"/>
          </a:xfrm>
          <a:prstGeom prst="rect">
            <a:avLst/>
          </a:prstGeom>
        </p:spPr>
      </p:pic>
      <p:pic>
        <p:nvPicPr>
          <p:cNvPr id="4" name="图片 3">
            <a:extLst>
              <a:ext uri="{FF2B5EF4-FFF2-40B4-BE49-F238E27FC236}">
                <a16:creationId xmlns:a16="http://schemas.microsoft.com/office/drawing/2014/main" id="{EBDC2260-8C0B-CC4C-B8B1-37CF862A3A5A}"/>
              </a:ext>
            </a:extLst>
          </p:cNvPr>
          <p:cNvPicPr>
            <a:picLocks noChangeAspect="1"/>
          </p:cNvPicPr>
          <p:nvPr/>
        </p:nvPicPr>
        <p:blipFill>
          <a:blip r:embed="rId4"/>
          <a:stretch>
            <a:fillRect/>
          </a:stretch>
        </p:blipFill>
        <p:spPr>
          <a:xfrm>
            <a:off x="571501" y="1587554"/>
            <a:ext cx="2895162" cy="2895162"/>
          </a:xfrm>
          <a:prstGeom prst="rect">
            <a:avLst/>
          </a:prstGeom>
        </p:spPr>
      </p:pic>
      <p:pic>
        <p:nvPicPr>
          <p:cNvPr id="5" name="图片 4">
            <a:extLst>
              <a:ext uri="{FF2B5EF4-FFF2-40B4-BE49-F238E27FC236}">
                <a16:creationId xmlns:a16="http://schemas.microsoft.com/office/drawing/2014/main" id="{48DB8600-D198-1A4B-82AB-260C08EED192}"/>
              </a:ext>
            </a:extLst>
          </p:cNvPr>
          <p:cNvPicPr>
            <a:picLocks noChangeAspect="1"/>
          </p:cNvPicPr>
          <p:nvPr/>
        </p:nvPicPr>
        <p:blipFill rotWithShape="1">
          <a:blip r:embed="rId5"/>
          <a:srcRect l="5622"/>
          <a:stretch/>
        </p:blipFill>
        <p:spPr>
          <a:xfrm>
            <a:off x="3900186" y="1960725"/>
            <a:ext cx="3848786" cy="2148819"/>
          </a:xfrm>
          <a:prstGeom prst="rect">
            <a:avLst/>
          </a:prstGeom>
        </p:spPr>
      </p:pic>
      <p:cxnSp>
        <p:nvCxnSpPr>
          <p:cNvPr id="7" name="直线连接符 6">
            <a:extLst>
              <a:ext uri="{FF2B5EF4-FFF2-40B4-BE49-F238E27FC236}">
                <a16:creationId xmlns:a16="http://schemas.microsoft.com/office/drawing/2014/main" id="{7CEF72DE-DC07-5545-BE27-5F515A73AECE}"/>
              </a:ext>
            </a:extLst>
          </p:cNvPr>
          <p:cNvCxnSpPr/>
          <p:nvPr/>
        </p:nvCxnSpPr>
        <p:spPr>
          <a:xfrm>
            <a:off x="3647088" y="1135117"/>
            <a:ext cx="0" cy="44143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直线连接符 7">
            <a:extLst>
              <a:ext uri="{FF2B5EF4-FFF2-40B4-BE49-F238E27FC236}">
                <a16:creationId xmlns:a16="http://schemas.microsoft.com/office/drawing/2014/main" id="{376B4287-2623-9549-ABFD-D39D27B475BB}"/>
              </a:ext>
            </a:extLst>
          </p:cNvPr>
          <p:cNvCxnSpPr/>
          <p:nvPr/>
        </p:nvCxnSpPr>
        <p:spPr>
          <a:xfrm>
            <a:off x="7987860" y="1135117"/>
            <a:ext cx="0" cy="44143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6797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dirty="0" smtClean="0"/>
              <a:t>一些对软件工程的误解（</a:t>
            </a:r>
            <a:r>
              <a:rPr lang="en-US" altLang="zh-CN" dirty="0" smtClean="0"/>
              <a:t>3</a:t>
            </a:r>
            <a:r>
              <a:rPr lang="zh-CN" altLang="en-US" dirty="0" smtClean="0"/>
              <a:t>）</a:t>
            </a:r>
          </a:p>
        </p:txBody>
      </p:sp>
      <p:sp>
        <p:nvSpPr>
          <p:cNvPr id="2" name="矩形 1"/>
          <p:cNvSpPr/>
          <p:nvPr/>
        </p:nvSpPr>
        <p:spPr>
          <a:xfrm>
            <a:off x="1214120" y="1366966"/>
            <a:ext cx="9768840" cy="4985980"/>
          </a:xfrm>
          <a:prstGeom prst="rect">
            <a:avLst/>
          </a:prstGeom>
        </p:spPr>
        <p:txBody>
          <a:bodyPr wrap="square">
            <a:spAutoFit/>
          </a:bodyPr>
          <a:lstStyle/>
          <a:p>
            <a:r>
              <a:rPr lang="zh-CN" altLang="en-US" sz="2000" dirty="0"/>
              <a:t>开发人员</a:t>
            </a:r>
            <a:r>
              <a:rPr lang="en-US" altLang="zh-CN" sz="2000" dirty="0"/>
              <a:t>: </a:t>
            </a:r>
            <a:r>
              <a:rPr lang="zh-CN" altLang="en-US" sz="2000" dirty="0"/>
              <a:t>软件从业者积累了</a:t>
            </a:r>
            <a:r>
              <a:rPr lang="en-US" altLang="zh-CN" sz="2000" dirty="0"/>
              <a:t>50 </a:t>
            </a:r>
            <a:r>
              <a:rPr lang="zh-CN" altLang="en-US" sz="2000" dirty="0"/>
              <a:t>年的编程文化。在早期的软件开发中，编程被视为一种艺术形式。</a:t>
            </a:r>
          </a:p>
          <a:p>
            <a:pPr lvl="1"/>
            <a:r>
              <a:rPr lang="en-US" altLang="zh-CN" sz="2000" dirty="0">
                <a:solidFill>
                  <a:srgbClr val="FF0000"/>
                </a:solidFill>
              </a:rPr>
              <a:t>M1: </a:t>
            </a:r>
            <a:r>
              <a:rPr lang="zh-CN" altLang="en-US" sz="2000" dirty="0">
                <a:solidFill>
                  <a:srgbClr val="FF0000"/>
                </a:solidFill>
              </a:rPr>
              <a:t>一旦我们编程完毕并成功运行，我们的工作就结束了。</a:t>
            </a:r>
          </a:p>
          <a:p>
            <a:pPr lvl="1"/>
            <a:r>
              <a:rPr lang="en-US" altLang="zh-CN" sz="2000" dirty="0">
                <a:solidFill>
                  <a:srgbClr val="00B050"/>
                </a:solidFill>
              </a:rPr>
              <a:t>R1: “</a:t>
            </a:r>
            <a:r>
              <a:rPr lang="zh-CN" altLang="en-US" sz="2000" dirty="0">
                <a:solidFill>
                  <a:srgbClr val="00B050"/>
                </a:solidFill>
              </a:rPr>
              <a:t>越早开始写代码，我们就会花费越长的时间去完成它”。工业数据显示，软件开发</a:t>
            </a:r>
            <a:r>
              <a:rPr lang="en-US" altLang="zh-CN" sz="2000" dirty="0">
                <a:solidFill>
                  <a:srgbClr val="00B050"/>
                </a:solidFill>
              </a:rPr>
              <a:t>60%-80%</a:t>
            </a:r>
            <a:r>
              <a:rPr lang="zh-CN" altLang="en-US" sz="2000" dirty="0">
                <a:solidFill>
                  <a:srgbClr val="00B050"/>
                </a:solidFill>
              </a:rPr>
              <a:t>的精力将耗费在软件首次提交给用户以后。</a:t>
            </a:r>
          </a:p>
          <a:p>
            <a:pPr lvl="1"/>
            <a:r>
              <a:rPr lang="en-US" altLang="zh-CN" sz="2000" dirty="0">
                <a:solidFill>
                  <a:srgbClr val="FF0000"/>
                </a:solidFill>
              </a:rPr>
              <a:t>M2: </a:t>
            </a:r>
            <a:r>
              <a:rPr lang="zh-CN" altLang="en-US" sz="2000" dirty="0">
                <a:solidFill>
                  <a:srgbClr val="FF0000"/>
                </a:solidFill>
              </a:rPr>
              <a:t>当我的程序运行之前，我没有办法评估它的质量。</a:t>
            </a:r>
          </a:p>
          <a:p>
            <a:pPr lvl="1"/>
            <a:r>
              <a:rPr lang="en-US" altLang="zh-CN" sz="2000" dirty="0">
                <a:solidFill>
                  <a:srgbClr val="00B050"/>
                </a:solidFill>
              </a:rPr>
              <a:t>R2: </a:t>
            </a:r>
            <a:r>
              <a:rPr lang="zh-CN" altLang="en-US" sz="2000" dirty="0">
                <a:solidFill>
                  <a:srgbClr val="00B050"/>
                </a:solidFill>
              </a:rPr>
              <a:t>一个最有效的软件质量保证机制应当在项目的正式开始启动时</a:t>
            </a:r>
            <a:r>
              <a:rPr lang="en-US" altLang="zh-CN" sz="2000" dirty="0">
                <a:solidFill>
                  <a:srgbClr val="00B050"/>
                </a:solidFill>
              </a:rPr>
              <a:t>——</a:t>
            </a:r>
            <a:r>
              <a:rPr lang="zh-CN" altLang="en-US" sz="2000" dirty="0">
                <a:solidFill>
                  <a:srgbClr val="00B050"/>
                </a:solidFill>
              </a:rPr>
              <a:t>可以通过技术报告体现</a:t>
            </a:r>
            <a:r>
              <a:rPr lang="zh-CN" altLang="en-US" sz="2000" dirty="0" smtClean="0">
                <a:solidFill>
                  <a:srgbClr val="00B050"/>
                </a:solidFill>
              </a:rPr>
              <a:t>。</a:t>
            </a:r>
            <a:endParaRPr lang="en-US" altLang="zh-CN" sz="2000" dirty="0" smtClean="0">
              <a:solidFill>
                <a:srgbClr val="00B050"/>
              </a:solidFill>
            </a:endParaRPr>
          </a:p>
          <a:p>
            <a:pPr lvl="1"/>
            <a:r>
              <a:rPr lang="en-US" altLang="zh-CN" sz="2000" dirty="0">
                <a:solidFill>
                  <a:srgbClr val="FF0000"/>
                </a:solidFill>
              </a:rPr>
              <a:t>M3: </a:t>
            </a:r>
            <a:r>
              <a:rPr lang="zh-CN" altLang="en-US" sz="2000" dirty="0">
                <a:solidFill>
                  <a:srgbClr val="FF0000"/>
                </a:solidFill>
              </a:rPr>
              <a:t>唯一可交付的工作成果是一个成功运行的项目程序。</a:t>
            </a:r>
          </a:p>
          <a:p>
            <a:pPr lvl="1"/>
            <a:r>
              <a:rPr lang="en-US" altLang="zh-CN" sz="2000" dirty="0">
                <a:solidFill>
                  <a:srgbClr val="00B050"/>
                </a:solidFill>
              </a:rPr>
              <a:t>R3: </a:t>
            </a:r>
            <a:r>
              <a:rPr lang="zh-CN" altLang="en-US" sz="2000" dirty="0">
                <a:solidFill>
                  <a:srgbClr val="00B050"/>
                </a:solidFill>
              </a:rPr>
              <a:t>一个可运行的程序只是软件结构的一部分，它还包含了许多其它因素。</a:t>
            </a:r>
          </a:p>
          <a:p>
            <a:pPr lvl="1"/>
            <a:r>
              <a:rPr lang="en-US" altLang="zh-CN" sz="2000" dirty="0">
                <a:solidFill>
                  <a:srgbClr val="FF0000"/>
                </a:solidFill>
              </a:rPr>
              <a:t>M4: </a:t>
            </a:r>
            <a:r>
              <a:rPr lang="zh-CN" altLang="en-US" sz="2000" dirty="0">
                <a:solidFill>
                  <a:srgbClr val="FF0000"/>
                </a:solidFill>
              </a:rPr>
              <a:t>软件工程将会让我们去创建大量不必要的文档，并且总是使我们的进度放慢。软件工程仅仅是文档而已。</a:t>
            </a:r>
          </a:p>
          <a:p>
            <a:pPr lvl="1"/>
            <a:r>
              <a:rPr lang="en-US" altLang="zh-CN" sz="2000" dirty="0">
                <a:solidFill>
                  <a:srgbClr val="00B050"/>
                </a:solidFill>
              </a:rPr>
              <a:t>R4: </a:t>
            </a:r>
            <a:r>
              <a:rPr lang="zh-CN" altLang="en-US" sz="2000" dirty="0">
                <a:solidFill>
                  <a:srgbClr val="00B050"/>
                </a:solidFill>
              </a:rPr>
              <a:t>软件工程并不是创建文档，而是创建质量。更好的质量减少返工的概率。更少返工会让项目更早交付。所有的文档都是提高团队沟通和质量所必须的。</a:t>
            </a:r>
          </a:p>
          <a:p>
            <a:endParaRPr lang="zh-CN" altLang="en-US" dirty="0">
              <a:solidFill>
                <a:srgbClr val="00B050"/>
              </a:solidFill>
            </a:endParaRPr>
          </a:p>
          <a:p>
            <a:pPr lvl="1"/>
            <a:endParaRPr lang="zh-CN" altLang="en-US" sz="2000" dirty="0">
              <a:solidFill>
                <a:srgbClr val="00B050"/>
              </a:solidFill>
            </a:endParaRPr>
          </a:p>
        </p:txBody>
      </p:sp>
    </p:spTree>
    <p:extLst>
      <p:ext uri="{BB962C8B-B14F-4D97-AF65-F5344CB8AC3E}">
        <p14:creationId xmlns:p14="http://schemas.microsoft.com/office/powerpoint/2010/main" val="635688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71501" y="0"/>
            <a:ext cx="5768339" cy="668780"/>
          </a:xfrm>
        </p:spPr>
        <p:txBody>
          <a:bodyPr/>
          <a:lstStyle/>
          <a:p>
            <a:r>
              <a:rPr lang="zh-CN" altLang="en-US" dirty="0" smtClean="0"/>
              <a:t>软件工程职业道德和责任规范</a:t>
            </a:r>
          </a:p>
        </p:txBody>
      </p:sp>
      <p:graphicFrame>
        <p:nvGraphicFramePr>
          <p:cNvPr id="3" name="图示 2"/>
          <p:cNvGraphicFramePr/>
          <p:nvPr>
            <p:extLst/>
          </p:nvPr>
        </p:nvGraphicFramePr>
        <p:xfrm>
          <a:off x="1920240" y="1132840"/>
          <a:ext cx="8158480" cy="4511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0045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71501" y="0"/>
            <a:ext cx="5768339" cy="668780"/>
          </a:xfrm>
        </p:spPr>
        <p:txBody>
          <a:bodyPr/>
          <a:lstStyle/>
          <a:p>
            <a:r>
              <a:rPr lang="zh-CN" altLang="en-US" dirty="0" smtClean="0"/>
              <a:t>本章小结</a:t>
            </a:r>
          </a:p>
        </p:txBody>
      </p:sp>
      <p:grpSp>
        <p:nvGrpSpPr>
          <p:cNvPr id="4" name="Group133"/>
          <p:cNvGrpSpPr>
            <a:grpSpLocks/>
          </p:cNvGrpSpPr>
          <p:nvPr/>
        </p:nvGrpSpPr>
        <p:grpSpPr bwMode="auto">
          <a:xfrm>
            <a:off x="1180109" y="334390"/>
            <a:ext cx="8820150" cy="5759450"/>
            <a:chOff x="2687200" y="1961060"/>
            <a:chExt cx="3769600" cy="2935880"/>
          </a:xfrm>
        </p:grpSpPr>
        <p:sp>
          <p:nvSpPr>
            <p:cNvPr id="5" name="MMConnector"/>
            <p:cNvSpPr>
              <a:spLocks/>
            </p:cNvSpPr>
            <p:nvPr/>
          </p:nvSpPr>
          <p:spPr bwMode="auto">
            <a:xfrm>
              <a:off x="3684700" y="2904220"/>
              <a:ext cx="638639" cy="813960"/>
            </a:xfrm>
            <a:custGeom>
              <a:avLst/>
              <a:gdLst>
                <a:gd name="T0" fmla="*/ -154139 w 638639"/>
                <a:gd name="T1" fmla="*/ 289180 h 813960"/>
                <a:gd name="T2" fmla="*/ 484500 w 638639"/>
                <a:gd name="T3" fmla="*/ -524780 h 813960"/>
                <a:gd name="T4" fmla="*/ 0 60000 65536"/>
                <a:gd name="T5" fmla="*/ 0 60000 65536"/>
                <a:gd name="T6" fmla="*/ 0 w 638639"/>
                <a:gd name="T7" fmla="*/ 0 h 813960"/>
                <a:gd name="T8" fmla="*/ 638639 w 638639"/>
                <a:gd name="T9" fmla="*/ 813960 h 813960"/>
              </a:gdLst>
              <a:ahLst/>
              <a:cxnLst>
                <a:cxn ang="T4">
                  <a:pos x="T0" y="T1"/>
                </a:cxn>
                <a:cxn ang="T5">
                  <a:pos x="T2" y="T3"/>
                </a:cxn>
              </a:cxnLst>
              <a:rect l="T6" t="T7" r="T8" b="T9"/>
              <a:pathLst>
                <a:path w="638639" h="813960" fill="none">
                  <a:moveTo>
                    <a:pt x="-154139" y="289180"/>
                  </a:moveTo>
                  <a:cubicBezTo>
                    <a:pt x="20040" y="-20270"/>
                    <a:pt x="88900" y="-524780"/>
                    <a:pt x="484500" y="-52478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MMConnector"/>
            <p:cNvSpPr>
              <a:spLocks/>
            </p:cNvSpPr>
            <p:nvPr/>
          </p:nvSpPr>
          <p:spPr bwMode="auto">
            <a:xfrm>
              <a:off x="4849400" y="2251950"/>
              <a:ext cx="220400" cy="254980"/>
            </a:xfrm>
            <a:custGeom>
              <a:avLst/>
              <a:gdLst>
                <a:gd name="T0" fmla="*/ -110200 w 220400"/>
                <a:gd name="T1" fmla="*/ 127490 h 254980"/>
                <a:gd name="T2" fmla="*/ 110200 w 220400"/>
                <a:gd name="T3" fmla="*/ -127490 h 254980"/>
                <a:gd name="T4" fmla="*/ 0 60000 65536"/>
                <a:gd name="T5" fmla="*/ 0 60000 65536"/>
                <a:gd name="T6" fmla="*/ 0 w 220400"/>
                <a:gd name="T7" fmla="*/ 0 h 254980"/>
                <a:gd name="T8" fmla="*/ 220400 w 220400"/>
                <a:gd name="T9" fmla="*/ 254980 h 254980"/>
              </a:gdLst>
              <a:ahLst/>
              <a:cxnLst>
                <a:cxn ang="T4">
                  <a:pos x="T0" y="T1"/>
                </a:cxn>
                <a:cxn ang="T5">
                  <a:pos x="T2" y="T3"/>
                </a:cxn>
              </a:cxnLst>
              <a:rect l="T6" t="T7" r="T8" b="T9"/>
              <a:pathLst>
                <a:path w="220400" h="254980" fill="none">
                  <a:moveTo>
                    <a:pt x="-110200" y="127490"/>
                  </a:moveTo>
                  <a:cubicBezTo>
                    <a:pt x="6976" y="127490"/>
                    <a:pt x="-23625" y="-127490"/>
                    <a:pt x="110200" y="-12749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MMConnector"/>
            <p:cNvSpPr>
              <a:spLocks/>
            </p:cNvSpPr>
            <p:nvPr/>
          </p:nvSpPr>
          <p:spPr bwMode="auto">
            <a:xfrm>
              <a:off x="4849400" y="2362910"/>
              <a:ext cx="220400" cy="33060"/>
            </a:xfrm>
            <a:custGeom>
              <a:avLst/>
              <a:gdLst>
                <a:gd name="T0" fmla="*/ -110200 w 220400"/>
                <a:gd name="T1" fmla="*/ 16530 h 33060"/>
                <a:gd name="T2" fmla="*/ 110200 w 220400"/>
                <a:gd name="T3" fmla="*/ -16530 h 33060"/>
                <a:gd name="T4" fmla="*/ 0 60000 65536"/>
                <a:gd name="T5" fmla="*/ 0 60000 65536"/>
                <a:gd name="T6" fmla="*/ 0 w 220400"/>
                <a:gd name="T7" fmla="*/ 0 h 33060"/>
                <a:gd name="T8" fmla="*/ 220400 w 220400"/>
                <a:gd name="T9" fmla="*/ 33060 h 33060"/>
              </a:gdLst>
              <a:ahLst/>
              <a:cxnLst>
                <a:cxn ang="T4">
                  <a:pos x="T0" y="T1"/>
                </a:cxn>
                <a:cxn ang="T5">
                  <a:pos x="T2" y="T3"/>
                </a:cxn>
              </a:cxnLst>
              <a:rect l="T6" t="T7" r="T8" b="T9"/>
              <a:pathLst>
                <a:path w="220400" h="33060" fill="none">
                  <a:moveTo>
                    <a:pt x="-110200" y="16530"/>
                  </a:moveTo>
                  <a:cubicBezTo>
                    <a:pt x="-18147" y="16530"/>
                    <a:pt x="34997" y="-16530"/>
                    <a:pt x="110200" y="-1653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MMConnector"/>
            <p:cNvSpPr>
              <a:spLocks/>
            </p:cNvSpPr>
            <p:nvPr/>
          </p:nvSpPr>
          <p:spPr bwMode="auto">
            <a:xfrm>
              <a:off x="4849400" y="2473870"/>
              <a:ext cx="220400" cy="188860"/>
            </a:xfrm>
            <a:custGeom>
              <a:avLst/>
              <a:gdLst>
                <a:gd name="T0" fmla="*/ -110200 w 220400"/>
                <a:gd name="T1" fmla="*/ -94430 h 188860"/>
                <a:gd name="T2" fmla="*/ 110200 w 220400"/>
                <a:gd name="T3" fmla="*/ 94430 h 188860"/>
                <a:gd name="T4" fmla="*/ 0 60000 65536"/>
                <a:gd name="T5" fmla="*/ 0 60000 65536"/>
                <a:gd name="T6" fmla="*/ 0 w 220400"/>
                <a:gd name="T7" fmla="*/ 0 h 188860"/>
                <a:gd name="T8" fmla="*/ 220400 w 220400"/>
                <a:gd name="T9" fmla="*/ 188860 h 188860"/>
              </a:gdLst>
              <a:ahLst/>
              <a:cxnLst>
                <a:cxn ang="T4">
                  <a:pos x="T0" y="T1"/>
                </a:cxn>
                <a:cxn ang="T5">
                  <a:pos x="T2" y="T3"/>
                </a:cxn>
              </a:cxnLst>
              <a:rect l="T6" t="T7" r="T8" b="T9"/>
              <a:pathLst>
                <a:path w="220400" h="188860" fill="none">
                  <a:moveTo>
                    <a:pt x="-110200" y="-94430"/>
                  </a:moveTo>
                  <a:cubicBezTo>
                    <a:pt x="-208" y="-94430"/>
                    <a:pt x="-6861" y="94430"/>
                    <a:pt x="110200" y="9443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MMConnector"/>
            <p:cNvSpPr>
              <a:spLocks/>
            </p:cNvSpPr>
            <p:nvPr/>
          </p:nvSpPr>
          <p:spPr bwMode="auto">
            <a:xfrm>
              <a:off x="4849400" y="2584830"/>
              <a:ext cx="220400" cy="410780"/>
            </a:xfrm>
            <a:custGeom>
              <a:avLst/>
              <a:gdLst>
                <a:gd name="T0" fmla="*/ -110200 w 220400"/>
                <a:gd name="T1" fmla="*/ -205390 h 410780"/>
                <a:gd name="T2" fmla="*/ 110200 w 220400"/>
                <a:gd name="T3" fmla="*/ 205390 h 410780"/>
                <a:gd name="T4" fmla="*/ 0 60000 65536"/>
                <a:gd name="T5" fmla="*/ 0 60000 65536"/>
                <a:gd name="T6" fmla="*/ 0 w 220400"/>
                <a:gd name="T7" fmla="*/ 0 h 410780"/>
                <a:gd name="T8" fmla="*/ 220400 w 220400"/>
                <a:gd name="T9" fmla="*/ 410780 h 410780"/>
              </a:gdLst>
              <a:ahLst/>
              <a:cxnLst>
                <a:cxn ang="T4">
                  <a:pos x="T0" y="T1"/>
                </a:cxn>
                <a:cxn ang="T5">
                  <a:pos x="T2" y="T3"/>
                </a:cxn>
              </a:cxnLst>
              <a:rect l="T6" t="T7" r="T8" b="T9"/>
              <a:pathLst>
                <a:path w="220400" h="410780" fill="none">
                  <a:moveTo>
                    <a:pt x="-110200" y="-205390"/>
                  </a:moveTo>
                  <a:cubicBezTo>
                    <a:pt x="22147" y="-205390"/>
                    <a:pt x="-59024" y="205390"/>
                    <a:pt x="110200" y="20539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MMConnector"/>
            <p:cNvSpPr>
              <a:spLocks/>
            </p:cNvSpPr>
            <p:nvPr/>
          </p:nvSpPr>
          <p:spPr bwMode="auto">
            <a:xfrm>
              <a:off x="3684700" y="3429000"/>
              <a:ext cx="478800" cy="7600"/>
            </a:xfrm>
            <a:custGeom>
              <a:avLst/>
              <a:gdLst>
                <a:gd name="T0" fmla="*/ 5700 w 478800"/>
                <a:gd name="T1" fmla="*/ 0 h 7600"/>
                <a:gd name="T2" fmla="*/ 484500 w 478800"/>
                <a:gd name="T3" fmla="*/ 0 h 7600"/>
                <a:gd name="T4" fmla="*/ 0 60000 65536"/>
                <a:gd name="T5" fmla="*/ 0 60000 65536"/>
                <a:gd name="T6" fmla="*/ 0 w 478800"/>
                <a:gd name="T7" fmla="*/ 0 h 7600"/>
                <a:gd name="T8" fmla="*/ 478800 w 478800"/>
                <a:gd name="T9" fmla="*/ 7600 h 7600"/>
              </a:gdLst>
              <a:ahLst/>
              <a:cxnLst>
                <a:cxn ang="T4">
                  <a:pos x="T0" y="T1"/>
                </a:cxn>
                <a:cxn ang="T5">
                  <a:pos x="T2" y="T3"/>
                </a:cxn>
              </a:cxnLst>
              <a:rect l="T6" t="T7" r="T8" b="T9"/>
              <a:pathLst>
                <a:path w="478800" h="7600" fill="none">
                  <a:moveTo>
                    <a:pt x="5700" y="0"/>
                  </a:moveTo>
                  <a:cubicBezTo>
                    <a:pt x="175041" y="0"/>
                    <a:pt x="329771" y="0"/>
                    <a:pt x="484500" y="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MMConnector"/>
            <p:cNvSpPr>
              <a:spLocks/>
            </p:cNvSpPr>
            <p:nvPr/>
          </p:nvSpPr>
          <p:spPr bwMode="auto">
            <a:xfrm>
              <a:off x="5092600" y="3301510"/>
              <a:ext cx="220400" cy="254980"/>
            </a:xfrm>
            <a:custGeom>
              <a:avLst/>
              <a:gdLst>
                <a:gd name="T0" fmla="*/ -110200 w 220400"/>
                <a:gd name="T1" fmla="*/ 127490 h 254980"/>
                <a:gd name="T2" fmla="*/ 110200 w 220400"/>
                <a:gd name="T3" fmla="*/ -127490 h 254980"/>
                <a:gd name="T4" fmla="*/ 0 60000 65536"/>
                <a:gd name="T5" fmla="*/ 0 60000 65536"/>
                <a:gd name="T6" fmla="*/ 0 w 220400"/>
                <a:gd name="T7" fmla="*/ 0 h 254980"/>
                <a:gd name="T8" fmla="*/ 220400 w 220400"/>
                <a:gd name="T9" fmla="*/ 254980 h 254980"/>
              </a:gdLst>
              <a:ahLst/>
              <a:cxnLst>
                <a:cxn ang="T4">
                  <a:pos x="T0" y="T1"/>
                </a:cxn>
                <a:cxn ang="T5">
                  <a:pos x="T2" y="T3"/>
                </a:cxn>
              </a:cxnLst>
              <a:rect l="T6" t="T7" r="T8" b="T9"/>
              <a:pathLst>
                <a:path w="220400" h="254980" fill="none">
                  <a:moveTo>
                    <a:pt x="-110200" y="127490"/>
                  </a:moveTo>
                  <a:cubicBezTo>
                    <a:pt x="6976" y="127490"/>
                    <a:pt x="-23625" y="-127490"/>
                    <a:pt x="110200" y="-12749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MMConnector"/>
            <p:cNvSpPr>
              <a:spLocks/>
            </p:cNvSpPr>
            <p:nvPr/>
          </p:nvSpPr>
          <p:spPr bwMode="auto">
            <a:xfrm>
              <a:off x="5092600" y="3412470"/>
              <a:ext cx="220400" cy="33060"/>
            </a:xfrm>
            <a:custGeom>
              <a:avLst/>
              <a:gdLst>
                <a:gd name="T0" fmla="*/ -110200 w 220400"/>
                <a:gd name="T1" fmla="*/ 16530 h 33060"/>
                <a:gd name="T2" fmla="*/ 110200 w 220400"/>
                <a:gd name="T3" fmla="*/ -16530 h 33060"/>
                <a:gd name="T4" fmla="*/ 0 60000 65536"/>
                <a:gd name="T5" fmla="*/ 0 60000 65536"/>
                <a:gd name="T6" fmla="*/ 0 w 220400"/>
                <a:gd name="T7" fmla="*/ 0 h 33060"/>
                <a:gd name="T8" fmla="*/ 220400 w 220400"/>
                <a:gd name="T9" fmla="*/ 33060 h 33060"/>
              </a:gdLst>
              <a:ahLst/>
              <a:cxnLst>
                <a:cxn ang="T4">
                  <a:pos x="T0" y="T1"/>
                </a:cxn>
                <a:cxn ang="T5">
                  <a:pos x="T2" y="T3"/>
                </a:cxn>
              </a:cxnLst>
              <a:rect l="T6" t="T7" r="T8" b="T9"/>
              <a:pathLst>
                <a:path w="220400" h="33060" fill="none">
                  <a:moveTo>
                    <a:pt x="-110200" y="16530"/>
                  </a:moveTo>
                  <a:cubicBezTo>
                    <a:pt x="-18147" y="16530"/>
                    <a:pt x="34997" y="-16530"/>
                    <a:pt x="110200" y="-1653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MMConnector"/>
            <p:cNvSpPr>
              <a:spLocks/>
            </p:cNvSpPr>
            <p:nvPr/>
          </p:nvSpPr>
          <p:spPr bwMode="auto">
            <a:xfrm>
              <a:off x="5092600" y="3523430"/>
              <a:ext cx="220400" cy="188860"/>
            </a:xfrm>
            <a:custGeom>
              <a:avLst/>
              <a:gdLst>
                <a:gd name="T0" fmla="*/ -110200 w 220400"/>
                <a:gd name="T1" fmla="*/ -94430 h 188860"/>
                <a:gd name="T2" fmla="*/ 110200 w 220400"/>
                <a:gd name="T3" fmla="*/ 94430 h 188860"/>
                <a:gd name="T4" fmla="*/ 0 60000 65536"/>
                <a:gd name="T5" fmla="*/ 0 60000 65536"/>
                <a:gd name="T6" fmla="*/ 0 w 220400"/>
                <a:gd name="T7" fmla="*/ 0 h 188860"/>
                <a:gd name="T8" fmla="*/ 220400 w 220400"/>
                <a:gd name="T9" fmla="*/ 188860 h 188860"/>
              </a:gdLst>
              <a:ahLst/>
              <a:cxnLst>
                <a:cxn ang="T4">
                  <a:pos x="T0" y="T1"/>
                </a:cxn>
                <a:cxn ang="T5">
                  <a:pos x="T2" y="T3"/>
                </a:cxn>
              </a:cxnLst>
              <a:rect l="T6" t="T7" r="T8" b="T9"/>
              <a:pathLst>
                <a:path w="220400" h="188860" fill="none">
                  <a:moveTo>
                    <a:pt x="-110200" y="-94430"/>
                  </a:moveTo>
                  <a:cubicBezTo>
                    <a:pt x="-208" y="-94430"/>
                    <a:pt x="-6861" y="94430"/>
                    <a:pt x="110200" y="9443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MMConnector"/>
            <p:cNvSpPr>
              <a:spLocks/>
            </p:cNvSpPr>
            <p:nvPr/>
          </p:nvSpPr>
          <p:spPr bwMode="auto">
            <a:xfrm>
              <a:off x="5092600" y="3634390"/>
              <a:ext cx="220400" cy="410780"/>
            </a:xfrm>
            <a:custGeom>
              <a:avLst/>
              <a:gdLst>
                <a:gd name="T0" fmla="*/ -110200 w 220400"/>
                <a:gd name="T1" fmla="*/ -205390 h 410780"/>
                <a:gd name="T2" fmla="*/ 110200 w 220400"/>
                <a:gd name="T3" fmla="*/ 205390 h 410780"/>
                <a:gd name="T4" fmla="*/ 0 60000 65536"/>
                <a:gd name="T5" fmla="*/ 0 60000 65536"/>
                <a:gd name="T6" fmla="*/ 0 w 220400"/>
                <a:gd name="T7" fmla="*/ 0 h 410780"/>
                <a:gd name="T8" fmla="*/ 220400 w 220400"/>
                <a:gd name="T9" fmla="*/ 410780 h 410780"/>
              </a:gdLst>
              <a:ahLst/>
              <a:cxnLst>
                <a:cxn ang="T4">
                  <a:pos x="T0" y="T1"/>
                </a:cxn>
                <a:cxn ang="T5">
                  <a:pos x="T2" y="T3"/>
                </a:cxn>
              </a:cxnLst>
              <a:rect l="T6" t="T7" r="T8" b="T9"/>
              <a:pathLst>
                <a:path w="220400" h="410780" fill="none">
                  <a:moveTo>
                    <a:pt x="-110200" y="-205390"/>
                  </a:moveTo>
                  <a:cubicBezTo>
                    <a:pt x="22147" y="-205390"/>
                    <a:pt x="-59024" y="205390"/>
                    <a:pt x="110200" y="20539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MMConnector"/>
            <p:cNvSpPr>
              <a:spLocks/>
            </p:cNvSpPr>
            <p:nvPr/>
          </p:nvSpPr>
          <p:spPr bwMode="auto">
            <a:xfrm>
              <a:off x="3684700" y="3953780"/>
              <a:ext cx="638639" cy="813960"/>
            </a:xfrm>
            <a:custGeom>
              <a:avLst/>
              <a:gdLst>
                <a:gd name="T0" fmla="*/ -154139 w 638639"/>
                <a:gd name="T1" fmla="*/ -289180 h 813960"/>
                <a:gd name="T2" fmla="*/ 484500 w 638639"/>
                <a:gd name="T3" fmla="*/ 524780 h 813960"/>
                <a:gd name="T4" fmla="*/ 0 60000 65536"/>
                <a:gd name="T5" fmla="*/ 0 60000 65536"/>
                <a:gd name="T6" fmla="*/ 0 w 638639"/>
                <a:gd name="T7" fmla="*/ 0 h 813960"/>
                <a:gd name="T8" fmla="*/ 638639 w 638639"/>
                <a:gd name="T9" fmla="*/ 813960 h 813960"/>
              </a:gdLst>
              <a:ahLst/>
              <a:cxnLst>
                <a:cxn ang="T4">
                  <a:pos x="T0" y="T1"/>
                </a:cxn>
                <a:cxn ang="T5">
                  <a:pos x="T2" y="T3"/>
                </a:cxn>
              </a:cxnLst>
              <a:rect l="T6" t="T7" r="T8" b="T9"/>
              <a:pathLst>
                <a:path w="638639" h="813960" fill="none">
                  <a:moveTo>
                    <a:pt x="-154139" y="-289180"/>
                  </a:moveTo>
                  <a:cubicBezTo>
                    <a:pt x="20040" y="20270"/>
                    <a:pt x="88900" y="524780"/>
                    <a:pt x="484500" y="52478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MMConnector"/>
            <p:cNvSpPr>
              <a:spLocks/>
            </p:cNvSpPr>
            <p:nvPr/>
          </p:nvSpPr>
          <p:spPr bwMode="auto">
            <a:xfrm>
              <a:off x="5092600" y="4351070"/>
              <a:ext cx="220400" cy="254980"/>
            </a:xfrm>
            <a:custGeom>
              <a:avLst/>
              <a:gdLst>
                <a:gd name="T0" fmla="*/ -110200 w 220400"/>
                <a:gd name="T1" fmla="*/ 127490 h 254980"/>
                <a:gd name="T2" fmla="*/ 110200 w 220400"/>
                <a:gd name="T3" fmla="*/ -127490 h 254980"/>
                <a:gd name="T4" fmla="*/ 0 60000 65536"/>
                <a:gd name="T5" fmla="*/ 0 60000 65536"/>
                <a:gd name="T6" fmla="*/ 0 w 220400"/>
                <a:gd name="T7" fmla="*/ 0 h 254980"/>
                <a:gd name="T8" fmla="*/ 220400 w 220400"/>
                <a:gd name="T9" fmla="*/ 254980 h 254980"/>
              </a:gdLst>
              <a:ahLst/>
              <a:cxnLst>
                <a:cxn ang="T4">
                  <a:pos x="T0" y="T1"/>
                </a:cxn>
                <a:cxn ang="T5">
                  <a:pos x="T2" y="T3"/>
                </a:cxn>
              </a:cxnLst>
              <a:rect l="T6" t="T7" r="T8" b="T9"/>
              <a:pathLst>
                <a:path w="220400" h="254980" fill="none">
                  <a:moveTo>
                    <a:pt x="-110200" y="127490"/>
                  </a:moveTo>
                  <a:cubicBezTo>
                    <a:pt x="6976" y="127490"/>
                    <a:pt x="-23625" y="-127490"/>
                    <a:pt x="110200" y="-12749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MMConnector"/>
            <p:cNvSpPr>
              <a:spLocks/>
            </p:cNvSpPr>
            <p:nvPr/>
          </p:nvSpPr>
          <p:spPr bwMode="auto">
            <a:xfrm>
              <a:off x="5092600" y="4462030"/>
              <a:ext cx="220400" cy="33060"/>
            </a:xfrm>
            <a:custGeom>
              <a:avLst/>
              <a:gdLst>
                <a:gd name="T0" fmla="*/ -110200 w 220400"/>
                <a:gd name="T1" fmla="*/ 16530 h 33060"/>
                <a:gd name="T2" fmla="*/ 110200 w 220400"/>
                <a:gd name="T3" fmla="*/ -16530 h 33060"/>
                <a:gd name="T4" fmla="*/ 0 60000 65536"/>
                <a:gd name="T5" fmla="*/ 0 60000 65536"/>
                <a:gd name="T6" fmla="*/ 0 w 220400"/>
                <a:gd name="T7" fmla="*/ 0 h 33060"/>
                <a:gd name="T8" fmla="*/ 220400 w 220400"/>
                <a:gd name="T9" fmla="*/ 33060 h 33060"/>
              </a:gdLst>
              <a:ahLst/>
              <a:cxnLst>
                <a:cxn ang="T4">
                  <a:pos x="T0" y="T1"/>
                </a:cxn>
                <a:cxn ang="T5">
                  <a:pos x="T2" y="T3"/>
                </a:cxn>
              </a:cxnLst>
              <a:rect l="T6" t="T7" r="T8" b="T9"/>
              <a:pathLst>
                <a:path w="220400" h="33060" fill="none">
                  <a:moveTo>
                    <a:pt x="-110200" y="16530"/>
                  </a:moveTo>
                  <a:cubicBezTo>
                    <a:pt x="-18147" y="16530"/>
                    <a:pt x="34997" y="-16530"/>
                    <a:pt x="110200" y="-1653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MMConnector"/>
            <p:cNvSpPr>
              <a:spLocks/>
            </p:cNvSpPr>
            <p:nvPr/>
          </p:nvSpPr>
          <p:spPr bwMode="auto">
            <a:xfrm>
              <a:off x="5092600" y="4572990"/>
              <a:ext cx="220400" cy="188860"/>
            </a:xfrm>
            <a:custGeom>
              <a:avLst/>
              <a:gdLst>
                <a:gd name="T0" fmla="*/ -110200 w 220400"/>
                <a:gd name="T1" fmla="*/ -94430 h 188860"/>
                <a:gd name="T2" fmla="*/ 110200 w 220400"/>
                <a:gd name="T3" fmla="*/ 94430 h 188860"/>
                <a:gd name="T4" fmla="*/ 0 60000 65536"/>
                <a:gd name="T5" fmla="*/ 0 60000 65536"/>
                <a:gd name="T6" fmla="*/ 0 w 220400"/>
                <a:gd name="T7" fmla="*/ 0 h 188860"/>
                <a:gd name="T8" fmla="*/ 220400 w 220400"/>
                <a:gd name="T9" fmla="*/ 188860 h 188860"/>
              </a:gdLst>
              <a:ahLst/>
              <a:cxnLst>
                <a:cxn ang="T4">
                  <a:pos x="T0" y="T1"/>
                </a:cxn>
                <a:cxn ang="T5">
                  <a:pos x="T2" y="T3"/>
                </a:cxn>
              </a:cxnLst>
              <a:rect l="T6" t="T7" r="T8" b="T9"/>
              <a:pathLst>
                <a:path w="220400" h="188860" fill="none">
                  <a:moveTo>
                    <a:pt x="-110200" y="-94430"/>
                  </a:moveTo>
                  <a:cubicBezTo>
                    <a:pt x="-208" y="-94430"/>
                    <a:pt x="-6861" y="94430"/>
                    <a:pt x="110200" y="9443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MMConnector"/>
            <p:cNvSpPr>
              <a:spLocks/>
            </p:cNvSpPr>
            <p:nvPr/>
          </p:nvSpPr>
          <p:spPr bwMode="auto">
            <a:xfrm>
              <a:off x="5092600" y="4683950"/>
              <a:ext cx="220400" cy="410780"/>
            </a:xfrm>
            <a:custGeom>
              <a:avLst/>
              <a:gdLst>
                <a:gd name="T0" fmla="*/ -110200 w 220400"/>
                <a:gd name="T1" fmla="*/ -205390 h 410780"/>
                <a:gd name="T2" fmla="*/ 110200 w 220400"/>
                <a:gd name="T3" fmla="*/ 205390 h 410780"/>
                <a:gd name="T4" fmla="*/ 0 60000 65536"/>
                <a:gd name="T5" fmla="*/ 0 60000 65536"/>
                <a:gd name="T6" fmla="*/ 0 w 220400"/>
                <a:gd name="T7" fmla="*/ 0 h 410780"/>
                <a:gd name="T8" fmla="*/ 220400 w 220400"/>
                <a:gd name="T9" fmla="*/ 410780 h 410780"/>
              </a:gdLst>
              <a:ahLst/>
              <a:cxnLst>
                <a:cxn ang="T4">
                  <a:pos x="T0" y="T1"/>
                </a:cxn>
                <a:cxn ang="T5">
                  <a:pos x="T2" y="T3"/>
                </a:cxn>
              </a:cxnLst>
              <a:rect l="T6" t="T7" r="T8" b="T9"/>
              <a:pathLst>
                <a:path w="220400" h="410780" fill="none">
                  <a:moveTo>
                    <a:pt x="-110200" y="-205390"/>
                  </a:moveTo>
                  <a:cubicBezTo>
                    <a:pt x="22147" y="-205390"/>
                    <a:pt x="-59024" y="205390"/>
                    <a:pt x="110200" y="205390"/>
                  </a:cubicBezTo>
                </a:path>
              </a:pathLst>
            </a:custGeom>
            <a:noFill/>
            <a:ln w="7600" cap="rnd">
              <a:solidFill>
                <a:srgbClr val="2284A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MainIdea"/>
            <p:cNvSpPr>
              <a:spLocks/>
            </p:cNvSpPr>
            <p:nvPr/>
          </p:nvSpPr>
          <p:spPr bwMode="auto">
            <a:xfrm>
              <a:off x="2710000" y="3193400"/>
              <a:ext cx="980400" cy="471200"/>
            </a:xfrm>
            <a:custGeom>
              <a:avLst/>
              <a:gdLst>
                <a:gd name="T0" fmla="*/ 174800 w 980400"/>
                <a:gd name="T1" fmla="*/ 140600 h 471200"/>
                <a:gd name="T2" fmla="*/ 813200 w 980400"/>
                <a:gd name="T3" fmla="*/ 338200 h 471200"/>
              </a:gdLst>
              <a:ahLst/>
              <a:cxnLst/>
              <a:rect l="T0" t="T1" r="T2" b="T3"/>
              <a:pathLst>
                <a:path w="980400" h="471200">
                  <a:moveTo>
                    <a:pt x="60800" y="0"/>
                  </a:moveTo>
                  <a:lnTo>
                    <a:pt x="919600" y="0"/>
                  </a:lnTo>
                  <a:cubicBezTo>
                    <a:pt x="953162" y="0"/>
                    <a:pt x="980400" y="27238"/>
                    <a:pt x="980400" y="60800"/>
                  </a:cubicBezTo>
                  <a:lnTo>
                    <a:pt x="980400" y="410400"/>
                  </a:lnTo>
                  <a:cubicBezTo>
                    <a:pt x="980400" y="443962"/>
                    <a:pt x="953162" y="471200"/>
                    <a:pt x="919600" y="471200"/>
                  </a:cubicBezTo>
                  <a:lnTo>
                    <a:pt x="60800" y="471200"/>
                  </a:lnTo>
                  <a:cubicBezTo>
                    <a:pt x="27238" y="471200"/>
                    <a:pt x="0" y="443962"/>
                    <a:pt x="0" y="410400"/>
                  </a:cubicBezTo>
                  <a:lnTo>
                    <a:pt x="0" y="60800"/>
                  </a:lnTo>
                  <a:cubicBezTo>
                    <a:pt x="0" y="27238"/>
                    <a:pt x="27238" y="0"/>
                    <a:pt x="60800" y="0"/>
                  </a:cubicBezTo>
                  <a:close/>
                </a:path>
              </a:pathLst>
            </a:custGeom>
            <a:solidFill>
              <a:srgbClr val="E8F3FA"/>
            </a:solidFill>
            <a:ln w="22800">
              <a:solidFill>
                <a:srgbClr val="2284A7"/>
              </a:solidFill>
              <a:round/>
              <a:headEnd/>
              <a:tailEnd/>
            </a:ln>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303030"/>
                  </a:solidFill>
                  <a:latin typeface="宋体" panose="02010600030101010101" pitchFamily="2" charset="-122"/>
                </a:rPr>
                <a:t>软件工程</a:t>
              </a:r>
            </a:p>
          </p:txBody>
        </p:sp>
        <p:sp>
          <p:nvSpPr>
            <p:cNvPr id="21" name="MainTopic"/>
            <p:cNvSpPr>
              <a:spLocks/>
            </p:cNvSpPr>
            <p:nvPr/>
          </p:nvSpPr>
          <p:spPr bwMode="auto">
            <a:xfrm>
              <a:off x="4169200" y="2227440"/>
              <a:ext cx="570000" cy="304000"/>
            </a:xfrm>
            <a:custGeom>
              <a:avLst/>
              <a:gdLst>
                <a:gd name="T0" fmla="*/ 136800 w 570000"/>
                <a:gd name="T1" fmla="*/ 72200 h 304000"/>
                <a:gd name="T2" fmla="*/ 440800 w 570000"/>
                <a:gd name="T3" fmla="*/ 239400 h 304000"/>
              </a:gdLst>
              <a:ahLst/>
              <a:cxnLst/>
              <a:rect l="T0" t="T1" r="T2" b="T3"/>
              <a:pathLst>
                <a:path w="570000" h="304000">
                  <a:moveTo>
                    <a:pt x="30400" y="0"/>
                  </a:moveTo>
                  <a:lnTo>
                    <a:pt x="539600" y="0"/>
                  </a:lnTo>
                  <a:cubicBezTo>
                    <a:pt x="556381" y="0"/>
                    <a:pt x="570000" y="13619"/>
                    <a:pt x="570000" y="30400"/>
                  </a:cubicBezTo>
                  <a:lnTo>
                    <a:pt x="570000" y="273600"/>
                  </a:lnTo>
                  <a:cubicBezTo>
                    <a:pt x="570000" y="290381"/>
                    <a:pt x="556381" y="304000"/>
                    <a:pt x="539600" y="304000"/>
                  </a:cubicBezTo>
                  <a:lnTo>
                    <a:pt x="30400" y="304000"/>
                  </a:lnTo>
                  <a:cubicBezTo>
                    <a:pt x="13619" y="304000"/>
                    <a:pt x="0" y="290381"/>
                    <a:pt x="0" y="273600"/>
                  </a:cubicBezTo>
                  <a:lnTo>
                    <a:pt x="0" y="30400"/>
                  </a:lnTo>
                  <a:cubicBezTo>
                    <a:pt x="0" y="13619"/>
                    <a:pt x="13619" y="0"/>
                    <a:pt x="30400" y="0"/>
                  </a:cubicBezTo>
                  <a:close/>
                </a:path>
              </a:pathLst>
            </a:custGeom>
            <a:solidFill>
              <a:srgbClr val="F4F9FC"/>
            </a:solidFill>
            <a:ln w="7600">
              <a:solidFill>
                <a:srgbClr val="2284A7"/>
              </a:solidFill>
              <a:round/>
              <a:headEnd/>
              <a:tailEnd/>
            </a:ln>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en-US" altLang="zh-CN" sz="1800" b="0">
                  <a:solidFill>
                    <a:srgbClr val="303030"/>
                  </a:solidFill>
                  <a:latin typeface="宋体" panose="02010600030101010101" pitchFamily="2" charset="-122"/>
                </a:rPr>
                <a:t>1.</a:t>
              </a:r>
              <a:r>
                <a:rPr lang="zh-CN" altLang="zh-CN" sz="1800" b="0">
                  <a:solidFill>
                    <a:srgbClr val="303030"/>
                  </a:solidFill>
                  <a:latin typeface="宋体" panose="02010600030101010101" pitchFamily="2" charset="-122"/>
                </a:rPr>
                <a:t>软件</a:t>
              </a:r>
            </a:p>
          </p:txBody>
        </p:sp>
        <p:sp>
          <p:nvSpPr>
            <p:cNvPr id="22" name="SubTopic"/>
            <p:cNvSpPr>
              <a:spLocks/>
            </p:cNvSpPr>
            <p:nvPr/>
          </p:nvSpPr>
          <p:spPr bwMode="auto">
            <a:xfrm>
              <a:off x="4959600" y="1968660"/>
              <a:ext cx="258400" cy="155800"/>
            </a:xfrm>
            <a:custGeom>
              <a:avLst/>
              <a:gdLst>
                <a:gd name="T0" fmla="*/ 0 w 258400"/>
                <a:gd name="T1" fmla="*/ 13300 h 155800"/>
                <a:gd name="T2" fmla="*/ 258400 w 258400"/>
                <a:gd name="T3" fmla="*/ 157700 h 155800"/>
              </a:gdLst>
              <a:ahLst/>
              <a:cxnLst/>
              <a:rect l="T0" t="T1" r="T2" b="T3"/>
              <a:pathLst>
                <a:path w="258400" h="155800" stroke="0">
                  <a:moveTo>
                    <a:pt x="0" y="0"/>
                  </a:moveTo>
                  <a:lnTo>
                    <a:pt x="258400" y="0"/>
                  </a:lnTo>
                  <a:lnTo>
                    <a:pt x="258400" y="155800"/>
                  </a:lnTo>
                  <a:lnTo>
                    <a:pt x="0" y="155800"/>
                  </a:lnTo>
                  <a:lnTo>
                    <a:pt x="0" y="0"/>
                  </a:lnTo>
                  <a:close/>
                </a:path>
                <a:path w="258400" h="155800" fill="none">
                  <a:moveTo>
                    <a:pt x="0" y="155800"/>
                  </a:moveTo>
                  <a:lnTo>
                    <a:pt x="2584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FF0000"/>
                  </a:solidFill>
                  <a:latin typeface="宋体" panose="02010600030101010101" pitchFamily="2" charset="-122"/>
                </a:rPr>
                <a:t>定义</a:t>
              </a:r>
            </a:p>
          </p:txBody>
        </p:sp>
        <p:sp>
          <p:nvSpPr>
            <p:cNvPr id="23" name="SubTopic"/>
            <p:cNvSpPr>
              <a:spLocks/>
            </p:cNvSpPr>
            <p:nvPr/>
          </p:nvSpPr>
          <p:spPr bwMode="auto">
            <a:xfrm>
              <a:off x="4959600" y="2190580"/>
              <a:ext cx="258400" cy="155800"/>
            </a:xfrm>
            <a:custGeom>
              <a:avLst/>
              <a:gdLst>
                <a:gd name="T0" fmla="*/ 0 w 258400"/>
                <a:gd name="T1" fmla="*/ 13300 h 155800"/>
                <a:gd name="T2" fmla="*/ 258400 w 258400"/>
                <a:gd name="T3" fmla="*/ 157700 h 155800"/>
              </a:gdLst>
              <a:ahLst/>
              <a:cxnLst/>
              <a:rect l="T0" t="T1" r="T2" b="T3"/>
              <a:pathLst>
                <a:path w="258400" h="155800" stroke="0">
                  <a:moveTo>
                    <a:pt x="0" y="0"/>
                  </a:moveTo>
                  <a:lnTo>
                    <a:pt x="258400" y="0"/>
                  </a:lnTo>
                  <a:lnTo>
                    <a:pt x="258400" y="155800"/>
                  </a:lnTo>
                  <a:lnTo>
                    <a:pt x="0" y="155800"/>
                  </a:lnTo>
                  <a:lnTo>
                    <a:pt x="0" y="0"/>
                  </a:lnTo>
                  <a:close/>
                </a:path>
                <a:path w="258400" h="155800" fill="none">
                  <a:moveTo>
                    <a:pt x="0" y="155800"/>
                  </a:moveTo>
                  <a:lnTo>
                    <a:pt x="2584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FF0000"/>
                  </a:solidFill>
                  <a:latin typeface="宋体" panose="02010600030101010101" pitchFamily="2" charset="-122"/>
                </a:rPr>
                <a:t>特征</a:t>
              </a:r>
            </a:p>
          </p:txBody>
        </p:sp>
        <p:sp>
          <p:nvSpPr>
            <p:cNvPr id="24" name="SubTopic"/>
            <p:cNvSpPr>
              <a:spLocks/>
            </p:cNvSpPr>
            <p:nvPr/>
          </p:nvSpPr>
          <p:spPr bwMode="auto">
            <a:xfrm>
              <a:off x="4959600" y="2412500"/>
              <a:ext cx="258400" cy="155800"/>
            </a:xfrm>
            <a:custGeom>
              <a:avLst/>
              <a:gdLst>
                <a:gd name="T0" fmla="*/ 0 w 258400"/>
                <a:gd name="T1" fmla="*/ 13300 h 155800"/>
                <a:gd name="T2" fmla="*/ 258400 w 258400"/>
                <a:gd name="T3" fmla="*/ 157700 h 155800"/>
              </a:gdLst>
              <a:ahLst/>
              <a:cxnLst/>
              <a:rect l="T0" t="T1" r="T2" b="T3"/>
              <a:pathLst>
                <a:path w="258400" h="155800" stroke="0">
                  <a:moveTo>
                    <a:pt x="0" y="0"/>
                  </a:moveTo>
                  <a:lnTo>
                    <a:pt x="258400" y="0"/>
                  </a:lnTo>
                  <a:lnTo>
                    <a:pt x="258400" y="155800"/>
                  </a:lnTo>
                  <a:lnTo>
                    <a:pt x="0" y="155800"/>
                  </a:lnTo>
                  <a:lnTo>
                    <a:pt x="0" y="0"/>
                  </a:lnTo>
                  <a:close/>
                </a:path>
                <a:path w="258400" h="155800" fill="none">
                  <a:moveTo>
                    <a:pt x="0" y="155800"/>
                  </a:moveTo>
                  <a:lnTo>
                    <a:pt x="2584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303030"/>
                  </a:solidFill>
                  <a:latin typeface="宋体" panose="02010600030101010101" pitchFamily="2" charset="-122"/>
                </a:rPr>
                <a:t>分类</a:t>
              </a:r>
            </a:p>
          </p:txBody>
        </p:sp>
        <p:sp>
          <p:nvSpPr>
            <p:cNvPr id="25" name="SubTopic"/>
            <p:cNvSpPr>
              <a:spLocks/>
            </p:cNvSpPr>
            <p:nvPr/>
          </p:nvSpPr>
          <p:spPr bwMode="auto">
            <a:xfrm>
              <a:off x="4959600" y="2634420"/>
              <a:ext cx="258400" cy="155800"/>
            </a:xfrm>
            <a:custGeom>
              <a:avLst/>
              <a:gdLst>
                <a:gd name="T0" fmla="*/ 0 w 258400"/>
                <a:gd name="T1" fmla="*/ 13300 h 155800"/>
                <a:gd name="T2" fmla="*/ 258400 w 258400"/>
                <a:gd name="T3" fmla="*/ 157700 h 155800"/>
              </a:gdLst>
              <a:ahLst/>
              <a:cxnLst/>
              <a:rect l="T0" t="T1" r="T2" b="T3"/>
              <a:pathLst>
                <a:path w="258400" h="155800" stroke="0">
                  <a:moveTo>
                    <a:pt x="0" y="0"/>
                  </a:moveTo>
                  <a:lnTo>
                    <a:pt x="258400" y="0"/>
                  </a:lnTo>
                  <a:lnTo>
                    <a:pt x="258400" y="155800"/>
                  </a:lnTo>
                  <a:lnTo>
                    <a:pt x="0" y="155800"/>
                  </a:lnTo>
                  <a:lnTo>
                    <a:pt x="0" y="0"/>
                  </a:lnTo>
                  <a:close/>
                </a:path>
                <a:path w="258400" h="155800" fill="none">
                  <a:moveTo>
                    <a:pt x="0" y="155800"/>
                  </a:moveTo>
                  <a:lnTo>
                    <a:pt x="2584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FF0000"/>
                  </a:solidFill>
                  <a:latin typeface="宋体" panose="02010600030101010101" pitchFamily="2" charset="-122"/>
                </a:rPr>
                <a:t>质量</a:t>
              </a:r>
            </a:p>
          </p:txBody>
        </p:sp>
        <p:sp>
          <p:nvSpPr>
            <p:cNvPr id="26" name="MainTopic"/>
            <p:cNvSpPr>
              <a:spLocks/>
            </p:cNvSpPr>
            <p:nvPr/>
          </p:nvSpPr>
          <p:spPr bwMode="auto">
            <a:xfrm>
              <a:off x="4169200" y="3277000"/>
              <a:ext cx="813200" cy="304000"/>
            </a:xfrm>
            <a:custGeom>
              <a:avLst/>
              <a:gdLst>
                <a:gd name="T0" fmla="*/ 136800 w 813200"/>
                <a:gd name="T1" fmla="*/ 72200 h 304000"/>
                <a:gd name="T2" fmla="*/ 684000 w 813200"/>
                <a:gd name="T3" fmla="*/ 239400 h 304000"/>
              </a:gdLst>
              <a:ahLst/>
              <a:cxnLst/>
              <a:rect l="T0" t="T1" r="T2" b="T3"/>
              <a:pathLst>
                <a:path w="813200" h="304000">
                  <a:moveTo>
                    <a:pt x="30400" y="0"/>
                  </a:moveTo>
                  <a:lnTo>
                    <a:pt x="782800" y="0"/>
                  </a:lnTo>
                  <a:cubicBezTo>
                    <a:pt x="799581" y="0"/>
                    <a:pt x="813200" y="13619"/>
                    <a:pt x="813200" y="30400"/>
                  </a:cubicBezTo>
                  <a:lnTo>
                    <a:pt x="813200" y="273600"/>
                  </a:lnTo>
                  <a:cubicBezTo>
                    <a:pt x="813200" y="290381"/>
                    <a:pt x="799581" y="304000"/>
                    <a:pt x="782800" y="304000"/>
                  </a:cubicBezTo>
                  <a:lnTo>
                    <a:pt x="30400" y="304000"/>
                  </a:lnTo>
                  <a:cubicBezTo>
                    <a:pt x="13619" y="304000"/>
                    <a:pt x="0" y="290381"/>
                    <a:pt x="0" y="273600"/>
                  </a:cubicBezTo>
                  <a:lnTo>
                    <a:pt x="0" y="30400"/>
                  </a:lnTo>
                  <a:cubicBezTo>
                    <a:pt x="0" y="13619"/>
                    <a:pt x="13619" y="0"/>
                    <a:pt x="30400" y="0"/>
                  </a:cubicBezTo>
                  <a:close/>
                </a:path>
              </a:pathLst>
            </a:custGeom>
            <a:solidFill>
              <a:srgbClr val="F4F9FC"/>
            </a:solidFill>
            <a:ln w="7600">
              <a:solidFill>
                <a:srgbClr val="2284A7"/>
              </a:solidFill>
              <a:round/>
              <a:headEnd/>
              <a:tailEnd/>
            </a:ln>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en-US" altLang="zh-CN" sz="1800" b="0">
                  <a:solidFill>
                    <a:srgbClr val="303030"/>
                  </a:solidFill>
                  <a:latin typeface="宋体" panose="02010600030101010101" pitchFamily="2" charset="-122"/>
                </a:rPr>
                <a:t>2.</a:t>
              </a:r>
              <a:r>
                <a:rPr lang="zh-CN" altLang="zh-CN" sz="1800" b="0">
                  <a:solidFill>
                    <a:srgbClr val="303030"/>
                  </a:solidFill>
                  <a:latin typeface="宋体" panose="02010600030101010101" pitchFamily="2" charset="-122"/>
                </a:rPr>
                <a:t>软件危机</a:t>
              </a:r>
            </a:p>
          </p:txBody>
        </p:sp>
        <p:sp>
          <p:nvSpPr>
            <p:cNvPr id="27" name="SubTopic"/>
            <p:cNvSpPr>
              <a:spLocks/>
            </p:cNvSpPr>
            <p:nvPr/>
          </p:nvSpPr>
          <p:spPr bwMode="auto">
            <a:xfrm>
              <a:off x="5202800" y="3018220"/>
              <a:ext cx="258400" cy="155800"/>
            </a:xfrm>
            <a:custGeom>
              <a:avLst/>
              <a:gdLst>
                <a:gd name="T0" fmla="*/ 0 w 258400"/>
                <a:gd name="T1" fmla="*/ 13300 h 155800"/>
                <a:gd name="T2" fmla="*/ 258400 w 258400"/>
                <a:gd name="T3" fmla="*/ 157700 h 155800"/>
              </a:gdLst>
              <a:ahLst/>
              <a:cxnLst/>
              <a:rect l="T0" t="T1" r="T2" b="T3"/>
              <a:pathLst>
                <a:path w="258400" h="155800" stroke="0">
                  <a:moveTo>
                    <a:pt x="0" y="0"/>
                  </a:moveTo>
                  <a:lnTo>
                    <a:pt x="258400" y="0"/>
                  </a:lnTo>
                  <a:lnTo>
                    <a:pt x="258400" y="155800"/>
                  </a:lnTo>
                  <a:lnTo>
                    <a:pt x="0" y="155800"/>
                  </a:lnTo>
                  <a:lnTo>
                    <a:pt x="0" y="0"/>
                  </a:lnTo>
                  <a:close/>
                </a:path>
                <a:path w="258400" h="155800" fill="none">
                  <a:moveTo>
                    <a:pt x="0" y="155800"/>
                  </a:moveTo>
                  <a:lnTo>
                    <a:pt x="2584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303030"/>
                  </a:solidFill>
                  <a:latin typeface="宋体" panose="02010600030101010101" pitchFamily="2" charset="-122"/>
                </a:rPr>
                <a:t>现象</a:t>
              </a:r>
            </a:p>
          </p:txBody>
        </p:sp>
        <p:sp>
          <p:nvSpPr>
            <p:cNvPr id="28" name="SubTopic"/>
            <p:cNvSpPr>
              <a:spLocks/>
            </p:cNvSpPr>
            <p:nvPr/>
          </p:nvSpPr>
          <p:spPr bwMode="auto">
            <a:xfrm>
              <a:off x="5202800" y="3240140"/>
              <a:ext cx="258400" cy="155800"/>
            </a:xfrm>
            <a:custGeom>
              <a:avLst/>
              <a:gdLst>
                <a:gd name="T0" fmla="*/ 0 w 258400"/>
                <a:gd name="T1" fmla="*/ 13300 h 155800"/>
                <a:gd name="T2" fmla="*/ 258400 w 258400"/>
                <a:gd name="T3" fmla="*/ 157700 h 155800"/>
              </a:gdLst>
              <a:ahLst/>
              <a:cxnLst/>
              <a:rect l="T0" t="T1" r="T2" b="T3"/>
              <a:pathLst>
                <a:path w="258400" h="155800" stroke="0">
                  <a:moveTo>
                    <a:pt x="0" y="0"/>
                  </a:moveTo>
                  <a:lnTo>
                    <a:pt x="258400" y="0"/>
                  </a:lnTo>
                  <a:lnTo>
                    <a:pt x="258400" y="155800"/>
                  </a:lnTo>
                  <a:lnTo>
                    <a:pt x="0" y="155800"/>
                  </a:lnTo>
                  <a:lnTo>
                    <a:pt x="0" y="0"/>
                  </a:lnTo>
                  <a:close/>
                </a:path>
                <a:path w="258400" h="155800" fill="none">
                  <a:moveTo>
                    <a:pt x="0" y="155800"/>
                  </a:moveTo>
                  <a:lnTo>
                    <a:pt x="2584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FF0000"/>
                  </a:solidFill>
                  <a:latin typeface="宋体" panose="02010600030101010101" pitchFamily="2" charset="-122"/>
                </a:rPr>
                <a:t>概念</a:t>
              </a:r>
            </a:p>
          </p:txBody>
        </p:sp>
        <p:sp>
          <p:nvSpPr>
            <p:cNvPr id="29" name="SubTopic"/>
            <p:cNvSpPr>
              <a:spLocks/>
            </p:cNvSpPr>
            <p:nvPr/>
          </p:nvSpPr>
          <p:spPr bwMode="auto">
            <a:xfrm>
              <a:off x="5202800" y="3462060"/>
              <a:ext cx="456000" cy="155800"/>
            </a:xfrm>
            <a:custGeom>
              <a:avLst/>
              <a:gdLst>
                <a:gd name="T0" fmla="*/ 0 w 456000"/>
                <a:gd name="T1" fmla="*/ 13300 h 155800"/>
                <a:gd name="T2" fmla="*/ 456000 w 456000"/>
                <a:gd name="T3" fmla="*/ 157700 h 155800"/>
              </a:gdLst>
              <a:ahLst/>
              <a:cxnLst/>
              <a:rect l="T0" t="T1" r="T2" b="T3"/>
              <a:pathLst>
                <a:path w="456000" h="155800" stroke="0">
                  <a:moveTo>
                    <a:pt x="0" y="0"/>
                  </a:moveTo>
                  <a:lnTo>
                    <a:pt x="456000" y="0"/>
                  </a:lnTo>
                  <a:lnTo>
                    <a:pt x="456000" y="155800"/>
                  </a:lnTo>
                  <a:lnTo>
                    <a:pt x="0" y="155800"/>
                  </a:lnTo>
                  <a:lnTo>
                    <a:pt x="0" y="0"/>
                  </a:lnTo>
                  <a:close/>
                </a:path>
                <a:path w="456000" h="155800" fill="none">
                  <a:moveTo>
                    <a:pt x="0" y="155800"/>
                  </a:moveTo>
                  <a:lnTo>
                    <a:pt x="4560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FF0000"/>
                  </a:solidFill>
                  <a:latin typeface="宋体" panose="02010600030101010101" pitchFamily="2" charset="-122"/>
                </a:rPr>
                <a:t>原因分析</a:t>
              </a:r>
            </a:p>
          </p:txBody>
        </p:sp>
        <p:sp>
          <p:nvSpPr>
            <p:cNvPr id="30" name="SubTopic"/>
            <p:cNvSpPr>
              <a:spLocks/>
            </p:cNvSpPr>
            <p:nvPr/>
          </p:nvSpPr>
          <p:spPr bwMode="auto">
            <a:xfrm>
              <a:off x="5202800" y="3683980"/>
              <a:ext cx="456000" cy="155800"/>
            </a:xfrm>
            <a:custGeom>
              <a:avLst/>
              <a:gdLst>
                <a:gd name="T0" fmla="*/ 0 w 456000"/>
                <a:gd name="T1" fmla="*/ 13300 h 155800"/>
                <a:gd name="T2" fmla="*/ 456000 w 456000"/>
                <a:gd name="T3" fmla="*/ 157700 h 155800"/>
              </a:gdLst>
              <a:ahLst/>
              <a:cxnLst/>
              <a:rect l="T0" t="T1" r="T2" b="T3"/>
              <a:pathLst>
                <a:path w="456000" h="155800" stroke="0">
                  <a:moveTo>
                    <a:pt x="0" y="0"/>
                  </a:moveTo>
                  <a:lnTo>
                    <a:pt x="456000" y="0"/>
                  </a:lnTo>
                  <a:lnTo>
                    <a:pt x="456000" y="155800"/>
                  </a:lnTo>
                  <a:lnTo>
                    <a:pt x="0" y="155800"/>
                  </a:lnTo>
                  <a:lnTo>
                    <a:pt x="0" y="0"/>
                  </a:lnTo>
                  <a:close/>
                </a:path>
                <a:path w="456000" h="155800" fill="none">
                  <a:moveTo>
                    <a:pt x="0" y="155800"/>
                  </a:moveTo>
                  <a:lnTo>
                    <a:pt x="4560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303030"/>
                  </a:solidFill>
                  <a:latin typeface="宋体" panose="02010600030101010101" pitchFamily="2" charset="-122"/>
                </a:rPr>
                <a:t>解决途径</a:t>
              </a:r>
            </a:p>
          </p:txBody>
        </p:sp>
        <p:sp>
          <p:nvSpPr>
            <p:cNvPr id="31" name="MainTopic"/>
            <p:cNvSpPr>
              <a:spLocks/>
            </p:cNvSpPr>
            <p:nvPr/>
          </p:nvSpPr>
          <p:spPr bwMode="auto">
            <a:xfrm>
              <a:off x="4169200" y="4326560"/>
              <a:ext cx="813200" cy="304000"/>
            </a:xfrm>
            <a:custGeom>
              <a:avLst/>
              <a:gdLst>
                <a:gd name="T0" fmla="*/ 136800 w 813200"/>
                <a:gd name="T1" fmla="*/ 72200 h 304000"/>
                <a:gd name="T2" fmla="*/ 684000 w 813200"/>
                <a:gd name="T3" fmla="*/ 239400 h 304000"/>
              </a:gdLst>
              <a:ahLst/>
              <a:cxnLst/>
              <a:rect l="T0" t="T1" r="T2" b="T3"/>
              <a:pathLst>
                <a:path w="813200" h="304000">
                  <a:moveTo>
                    <a:pt x="30400" y="0"/>
                  </a:moveTo>
                  <a:lnTo>
                    <a:pt x="782800" y="0"/>
                  </a:lnTo>
                  <a:cubicBezTo>
                    <a:pt x="799581" y="0"/>
                    <a:pt x="813200" y="13619"/>
                    <a:pt x="813200" y="30400"/>
                  </a:cubicBezTo>
                  <a:lnTo>
                    <a:pt x="813200" y="273600"/>
                  </a:lnTo>
                  <a:cubicBezTo>
                    <a:pt x="813200" y="290381"/>
                    <a:pt x="799581" y="304000"/>
                    <a:pt x="782800" y="304000"/>
                  </a:cubicBezTo>
                  <a:lnTo>
                    <a:pt x="30400" y="304000"/>
                  </a:lnTo>
                  <a:cubicBezTo>
                    <a:pt x="13619" y="304000"/>
                    <a:pt x="0" y="290381"/>
                    <a:pt x="0" y="273600"/>
                  </a:cubicBezTo>
                  <a:lnTo>
                    <a:pt x="0" y="30400"/>
                  </a:lnTo>
                  <a:cubicBezTo>
                    <a:pt x="0" y="13619"/>
                    <a:pt x="13619" y="0"/>
                    <a:pt x="30400" y="0"/>
                  </a:cubicBezTo>
                  <a:close/>
                </a:path>
              </a:pathLst>
            </a:custGeom>
            <a:solidFill>
              <a:srgbClr val="F4F9FC"/>
            </a:solidFill>
            <a:ln w="7600">
              <a:solidFill>
                <a:srgbClr val="2284A7"/>
              </a:solidFill>
              <a:round/>
              <a:headEnd/>
              <a:tailEnd/>
            </a:ln>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en-US" altLang="zh-CN" sz="1800" b="0">
                  <a:solidFill>
                    <a:srgbClr val="303030"/>
                  </a:solidFill>
                  <a:latin typeface="宋体" panose="02010600030101010101" pitchFamily="2" charset="-122"/>
                </a:rPr>
                <a:t>3.</a:t>
              </a:r>
              <a:r>
                <a:rPr lang="zh-CN" altLang="zh-CN" sz="1800" b="0">
                  <a:solidFill>
                    <a:srgbClr val="303030"/>
                  </a:solidFill>
                  <a:latin typeface="宋体" panose="02010600030101010101" pitchFamily="2" charset="-122"/>
                </a:rPr>
                <a:t>软件工程</a:t>
              </a:r>
            </a:p>
          </p:txBody>
        </p:sp>
        <p:sp>
          <p:nvSpPr>
            <p:cNvPr id="32" name="SubTopic"/>
            <p:cNvSpPr>
              <a:spLocks/>
            </p:cNvSpPr>
            <p:nvPr/>
          </p:nvSpPr>
          <p:spPr bwMode="auto">
            <a:xfrm>
              <a:off x="5202800" y="4067780"/>
              <a:ext cx="258400" cy="155800"/>
            </a:xfrm>
            <a:custGeom>
              <a:avLst/>
              <a:gdLst>
                <a:gd name="T0" fmla="*/ 0 w 258400"/>
                <a:gd name="T1" fmla="*/ 13300 h 155800"/>
                <a:gd name="T2" fmla="*/ 258400 w 258400"/>
                <a:gd name="T3" fmla="*/ 157700 h 155800"/>
              </a:gdLst>
              <a:ahLst/>
              <a:cxnLst/>
              <a:rect l="T0" t="T1" r="T2" b="T3"/>
              <a:pathLst>
                <a:path w="258400" h="155800" stroke="0">
                  <a:moveTo>
                    <a:pt x="0" y="0"/>
                  </a:moveTo>
                  <a:lnTo>
                    <a:pt x="258400" y="0"/>
                  </a:lnTo>
                  <a:lnTo>
                    <a:pt x="258400" y="155800"/>
                  </a:lnTo>
                  <a:lnTo>
                    <a:pt x="0" y="155800"/>
                  </a:lnTo>
                  <a:lnTo>
                    <a:pt x="0" y="0"/>
                  </a:lnTo>
                  <a:close/>
                </a:path>
                <a:path w="258400" h="155800" fill="none">
                  <a:moveTo>
                    <a:pt x="0" y="155800"/>
                  </a:moveTo>
                  <a:lnTo>
                    <a:pt x="2584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FF0000"/>
                  </a:solidFill>
                  <a:latin typeface="宋体" panose="02010600030101010101" pitchFamily="2" charset="-122"/>
                </a:rPr>
                <a:t>概念</a:t>
              </a:r>
            </a:p>
          </p:txBody>
        </p:sp>
        <p:sp>
          <p:nvSpPr>
            <p:cNvPr id="33" name="SubTopic"/>
            <p:cNvSpPr>
              <a:spLocks/>
            </p:cNvSpPr>
            <p:nvPr/>
          </p:nvSpPr>
          <p:spPr bwMode="auto">
            <a:xfrm>
              <a:off x="5202800" y="4289700"/>
              <a:ext cx="258400" cy="155800"/>
            </a:xfrm>
            <a:custGeom>
              <a:avLst/>
              <a:gdLst>
                <a:gd name="T0" fmla="*/ 0 w 258400"/>
                <a:gd name="T1" fmla="*/ 13300 h 155800"/>
                <a:gd name="T2" fmla="*/ 258400 w 258400"/>
                <a:gd name="T3" fmla="*/ 157700 h 155800"/>
              </a:gdLst>
              <a:ahLst/>
              <a:cxnLst/>
              <a:rect l="T0" t="T1" r="T2" b="T3"/>
              <a:pathLst>
                <a:path w="258400" h="155800" stroke="0">
                  <a:moveTo>
                    <a:pt x="0" y="0"/>
                  </a:moveTo>
                  <a:lnTo>
                    <a:pt x="258400" y="0"/>
                  </a:lnTo>
                  <a:lnTo>
                    <a:pt x="258400" y="155800"/>
                  </a:lnTo>
                  <a:lnTo>
                    <a:pt x="0" y="155800"/>
                  </a:lnTo>
                  <a:lnTo>
                    <a:pt x="0" y="0"/>
                  </a:lnTo>
                  <a:close/>
                </a:path>
                <a:path w="258400" h="155800" fill="none">
                  <a:moveTo>
                    <a:pt x="0" y="155800"/>
                  </a:moveTo>
                  <a:lnTo>
                    <a:pt x="2584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303030"/>
                  </a:solidFill>
                  <a:latin typeface="宋体" panose="02010600030101010101" pitchFamily="2" charset="-122"/>
                </a:rPr>
                <a:t>要素</a:t>
              </a:r>
            </a:p>
          </p:txBody>
        </p:sp>
        <p:sp>
          <p:nvSpPr>
            <p:cNvPr id="34" name="SubTopic"/>
            <p:cNvSpPr>
              <a:spLocks/>
            </p:cNvSpPr>
            <p:nvPr/>
          </p:nvSpPr>
          <p:spPr bwMode="auto">
            <a:xfrm>
              <a:off x="5202800" y="4511620"/>
              <a:ext cx="456000" cy="155800"/>
            </a:xfrm>
            <a:custGeom>
              <a:avLst/>
              <a:gdLst>
                <a:gd name="T0" fmla="*/ 0 w 456000"/>
                <a:gd name="T1" fmla="*/ 13300 h 155800"/>
                <a:gd name="T2" fmla="*/ 456000 w 456000"/>
                <a:gd name="T3" fmla="*/ 157700 h 155800"/>
              </a:gdLst>
              <a:ahLst/>
              <a:cxnLst/>
              <a:rect l="T0" t="T1" r="T2" b="T3"/>
              <a:pathLst>
                <a:path w="456000" h="155800" stroke="0">
                  <a:moveTo>
                    <a:pt x="0" y="0"/>
                  </a:moveTo>
                  <a:lnTo>
                    <a:pt x="456000" y="0"/>
                  </a:lnTo>
                  <a:lnTo>
                    <a:pt x="456000" y="155800"/>
                  </a:lnTo>
                  <a:lnTo>
                    <a:pt x="0" y="155800"/>
                  </a:lnTo>
                  <a:lnTo>
                    <a:pt x="0" y="0"/>
                  </a:lnTo>
                  <a:close/>
                </a:path>
                <a:path w="456000" h="155800" fill="none">
                  <a:moveTo>
                    <a:pt x="0" y="155800"/>
                  </a:moveTo>
                  <a:lnTo>
                    <a:pt x="4560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FF0000"/>
                  </a:solidFill>
                  <a:latin typeface="宋体" panose="02010600030101010101" pitchFamily="2" charset="-122"/>
                </a:rPr>
                <a:t>发展历程</a:t>
              </a:r>
            </a:p>
          </p:txBody>
        </p:sp>
        <p:sp>
          <p:nvSpPr>
            <p:cNvPr id="35" name="SubTopic"/>
            <p:cNvSpPr>
              <a:spLocks/>
            </p:cNvSpPr>
            <p:nvPr/>
          </p:nvSpPr>
          <p:spPr bwMode="auto">
            <a:xfrm>
              <a:off x="5202800" y="4733540"/>
              <a:ext cx="1246400" cy="155800"/>
            </a:xfrm>
            <a:custGeom>
              <a:avLst/>
              <a:gdLst>
                <a:gd name="T0" fmla="*/ 0 w 1246400"/>
                <a:gd name="T1" fmla="*/ 13300 h 155800"/>
                <a:gd name="T2" fmla="*/ 1246400 w 1246400"/>
                <a:gd name="T3" fmla="*/ 157700 h 155800"/>
              </a:gdLst>
              <a:ahLst/>
              <a:cxnLst/>
              <a:rect l="T0" t="T1" r="T2" b="T3"/>
              <a:pathLst>
                <a:path w="1246400" h="155800" stroke="0">
                  <a:moveTo>
                    <a:pt x="0" y="0"/>
                  </a:moveTo>
                  <a:lnTo>
                    <a:pt x="1246400" y="0"/>
                  </a:lnTo>
                  <a:lnTo>
                    <a:pt x="1246400" y="155800"/>
                  </a:lnTo>
                  <a:lnTo>
                    <a:pt x="0" y="155800"/>
                  </a:lnTo>
                  <a:lnTo>
                    <a:pt x="0" y="0"/>
                  </a:lnTo>
                  <a:close/>
                </a:path>
                <a:path w="1246400" h="155800" fill="none">
                  <a:moveTo>
                    <a:pt x="0" y="155800"/>
                  </a:moveTo>
                  <a:lnTo>
                    <a:pt x="1246400" y="155800"/>
                  </a:lnTo>
                </a:path>
              </a:pathLst>
            </a:custGeom>
            <a:noFill/>
            <a:ln w="7600">
              <a:solidFill>
                <a:srgbClr val="2284A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Font typeface="Arial" panose="020B0604020202020204" pitchFamily="34" charset="0"/>
                <a:buChar char="•"/>
                <a:defRPr sz="2400" b="1">
                  <a:solidFill>
                    <a:schemeClr val="tx1"/>
                  </a:solidFill>
                  <a:latin typeface="Franklin Gothic Medium" panose="020B0603020102020204" pitchFamily="34" charset="0"/>
                </a:defRPr>
              </a:lvl1pPr>
              <a:lvl2pPr marL="742950" indent="-28575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2pPr>
              <a:lvl3pPr marL="11430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3pPr>
              <a:lvl4pPr marL="1600200" indent="-228600">
                <a:spcBef>
                  <a:spcPct val="20000"/>
                </a:spcBef>
                <a:buFont typeface="Courier New" panose="02070309020205020404" pitchFamily="49" charset="0"/>
                <a:buChar char="o"/>
                <a:defRPr sz="1600" b="1">
                  <a:solidFill>
                    <a:schemeClr val="tx1"/>
                  </a:solidFill>
                  <a:latin typeface="Franklin Gothic Medium" panose="020B0603020102020204" pitchFamily="34" charset="0"/>
                </a:defRPr>
              </a:lvl4pPr>
              <a:lvl5pPr marL="2057400" indent="-228600">
                <a:spcBef>
                  <a:spcPct val="20000"/>
                </a:spcBef>
                <a:buFont typeface="Arial" panose="020B0604020202020204" pitchFamily="34" charset="0"/>
                <a:buChar char="•"/>
                <a:defRPr sz="1600" b="1">
                  <a:solidFill>
                    <a:schemeClr val="tx1"/>
                  </a:solidFill>
                  <a:latin typeface="Franklin Gothic Medium" panose="020B06030201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b="1">
                  <a:solidFill>
                    <a:schemeClr val="tx1"/>
                  </a:solidFill>
                  <a:latin typeface="Franklin Gothic Medium" panose="020B0603020102020204" pitchFamily="34" charset="0"/>
                </a:defRPr>
              </a:lvl9pPr>
            </a:lstStyle>
            <a:p>
              <a:pPr algn="ctr">
                <a:spcBef>
                  <a:spcPct val="0"/>
                </a:spcBef>
                <a:buFontTx/>
                <a:buNone/>
              </a:pPr>
              <a:r>
                <a:rPr lang="zh-CN" altLang="zh-CN" sz="1800" b="0">
                  <a:solidFill>
                    <a:srgbClr val="303030"/>
                  </a:solidFill>
                  <a:latin typeface="宋体" panose="02010600030101010101" pitchFamily="2" charset="-122"/>
                </a:rPr>
                <a:t>原则、知识体系、职业道德</a:t>
              </a:r>
            </a:p>
          </p:txBody>
        </p:sp>
      </p:grpSp>
    </p:spTree>
    <p:extLst>
      <p:ext uri="{BB962C8B-B14F-4D97-AF65-F5344CB8AC3E}">
        <p14:creationId xmlns:p14="http://schemas.microsoft.com/office/powerpoint/2010/main" val="321862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8800" dirty="0">
                <a:solidFill>
                  <a:schemeClr val="tx1">
                    <a:lumMod val="90000"/>
                    <a:lumOff val="10000"/>
                  </a:schemeClr>
                </a:solidFill>
                <a:latin typeface="+mn-lt"/>
                <a:ea typeface="+mn-ea"/>
                <a:cs typeface="+mn-ea"/>
                <a:sym typeface="+mn-lt"/>
              </a:rPr>
              <a:t>感谢观看！</a:t>
            </a:r>
          </a:p>
        </p:txBody>
      </p:sp>
      <p:sp>
        <p:nvSpPr>
          <p:cNvPr id="10" name="副标题 9"/>
          <p:cNvSpPr>
            <a:spLocks noGrp="1"/>
          </p:cNvSpPr>
          <p:nvPr>
            <p:ph type="subTitle" idx="1"/>
          </p:nvPr>
        </p:nvSpPr>
        <p:spPr>
          <a:xfrm>
            <a:off x="1293845" y="5483364"/>
            <a:ext cx="9604310" cy="457200"/>
          </a:xfrm>
        </p:spPr>
        <p:txBody>
          <a:bodyPr>
            <a:normAutofit/>
          </a:bodyPr>
          <a:lstStyle/>
          <a:p>
            <a:pPr algn="ctr">
              <a:lnSpc>
                <a:spcPct val="80000"/>
              </a:lnSpc>
              <a:buClrTx/>
              <a:defRPr/>
            </a:pPr>
            <a:r>
              <a:rPr lang="zh-CN" altLang="en-US" b="1" dirty="0">
                <a:latin typeface="+mn-lt"/>
                <a:ea typeface="+mn-ea"/>
                <a:cs typeface="+mn-ea"/>
                <a:sym typeface="+mn-lt"/>
              </a:rPr>
              <a:t>授课</a:t>
            </a:r>
            <a:r>
              <a:rPr lang="zh-CN" altLang="en-US" b="1">
                <a:latin typeface="+mn-lt"/>
                <a:ea typeface="+mn-ea"/>
                <a:cs typeface="+mn-ea"/>
                <a:sym typeface="+mn-lt"/>
              </a:rPr>
              <a:t>教师</a:t>
            </a:r>
            <a:r>
              <a:rPr lang="zh-CN" altLang="en-US" b="1" smtClean="0">
                <a:latin typeface="+mn-lt"/>
                <a:ea typeface="+mn-ea"/>
                <a:cs typeface="+mn-ea"/>
                <a:sym typeface="+mn-lt"/>
              </a:rPr>
              <a:t>：</a:t>
            </a:r>
            <a:r>
              <a:rPr lang="zh-CN" altLang="en-US" b="1">
                <a:latin typeface="+mn-lt"/>
                <a:ea typeface="+mn-ea"/>
                <a:cs typeface="+mn-ea"/>
                <a:sym typeface="+mn-lt"/>
              </a:rPr>
              <a:t>方峻</a:t>
            </a:r>
            <a:r>
              <a:rPr lang="zh-CN" altLang="en-US" b="1" smtClean="0">
                <a:latin typeface="+mn-lt"/>
                <a:ea typeface="+mn-ea"/>
                <a:cs typeface="+mn-ea"/>
                <a:sym typeface="+mn-lt"/>
              </a:rPr>
              <a:t>     </a:t>
            </a:r>
            <a:r>
              <a:rPr lang="zh-CN" altLang="en-US" b="1" dirty="0">
                <a:latin typeface="+mn-lt"/>
                <a:ea typeface="+mn-ea"/>
                <a:cs typeface="+mn-ea"/>
                <a:sym typeface="+mn-lt"/>
              </a:rPr>
              <a:t>电子</a:t>
            </a:r>
            <a:r>
              <a:rPr lang="zh-CN" altLang="en-US" b="1">
                <a:latin typeface="+mn-lt"/>
                <a:ea typeface="+mn-ea"/>
                <a:cs typeface="+mn-ea"/>
                <a:sym typeface="+mn-lt"/>
              </a:rPr>
              <a:t>邮箱</a:t>
            </a:r>
            <a:r>
              <a:rPr lang="zh-CN" altLang="en-US" b="1" smtClean="0">
                <a:latin typeface="+mn-lt"/>
                <a:ea typeface="+mn-ea"/>
                <a:cs typeface="+mn-ea"/>
                <a:sym typeface="+mn-lt"/>
              </a:rPr>
              <a:t>：</a:t>
            </a:r>
            <a:r>
              <a:rPr lang="en-US" altLang="zh-CN" b="1" smtClean="0">
                <a:latin typeface="+mn-lt"/>
                <a:ea typeface="+mn-ea"/>
                <a:cs typeface="+mn-ea"/>
                <a:sym typeface="+mn-lt"/>
              </a:rPr>
              <a:t>fangjun@u</a:t>
            </a:r>
            <a:r>
              <a:rPr lang="en-US" altLang="zh-CN" b="1" smtClean="0">
                <a:latin typeface="+mn-lt"/>
                <a:ea typeface="+mn-ea"/>
                <a:cs typeface="+mn-ea"/>
                <a:sym typeface="+mn-lt"/>
              </a:rPr>
              <a:t>estc.edu.cn</a:t>
            </a:r>
            <a:endParaRPr lang="zh-CN" altLang="en-US" b="1" dirty="0">
              <a:latin typeface="+mn-lt"/>
              <a:ea typeface="+mn-ea"/>
              <a:cs typeface="+mn-ea"/>
              <a:sym typeface="+mn-lt"/>
            </a:endParaRPr>
          </a:p>
        </p:txBody>
      </p:sp>
    </p:spTree>
    <p:extLst>
      <p:ext uri="{BB962C8B-B14F-4D97-AF65-F5344CB8AC3E}">
        <p14:creationId xmlns:p14="http://schemas.microsoft.com/office/powerpoint/2010/main" val="10275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Oval 4"/>
          <p:cNvSpPr>
            <a:spLocks noChangeArrowheads="1"/>
          </p:cNvSpPr>
          <p:nvPr/>
        </p:nvSpPr>
        <p:spPr bwMode="auto">
          <a:xfrm>
            <a:off x="2276475" y="4074888"/>
            <a:ext cx="7620000" cy="1981200"/>
          </a:xfrm>
          <a:prstGeom prst="ellipse">
            <a:avLst/>
          </a:prstGeom>
          <a:solidFill>
            <a:schemeClr val="tx1">
              <a:lumMod val="20000"/>
              <a:lumOff val="80000"/>
            </a:schemeClr>
          </a:solidFill>
          <a:ln w="12700" cap="sq">
            <a:noFill/>
            <a:round/>
            <a:headEnd/>
            <a:tailEnd/>
          </a:ln>
          <a:effectLst>
            <a:outerShdw blurRad="50800" dist="38100" dir="2700000" algn="tl" rotWithShape="0">
              <a:prstClr val="black">
                <a:alpha val="40000"/>
              </a:prstClr>
            </a:outerShdw>
          </a:effectLst>
        </p:spPr>
        <p:txBody>
          <a:bodyPr wrap="none" anchor="ctr"/>
          <a:lstStyle/>
          <a:p>
            <a:pPr>
              <a:defRPr/>
            </a:pPr>
            <a:endParaRPr lang="zh-CN" altLang="en-US">
              <a:cs typeface="+mn-ea"/>
              <a:sym typeface="+mn-lt"/>
            </a:endParaRPr>
          </a:p>
        </p:txBody>
      </p:sp>
      <p:sp>
        <p:nvSpPr>
          <p:cNvPr id="7173" name="Oval 5">
            <a:hlinkClick r:id="rId3" action="ppaction://hlinkfile"/>
          </p:cNvPr>
          <p:cNvSpPr>
            <a:spLocks noChangeArrowheads="1"/>
          </p:cNvSpPr>
          <p:nvPr/>
        </p:nvSpPr>
        <p:spPr bwMode="auto">
          <a:xfrm>
            <a:off x="3597275" y="4830298"/>
            <a:ext cx="1320800" cy="519351"/>
          </a:xfrm>
          <a:prstGeom prst="ellipse">
            <a:avLst/>
          </a:prstGeom>
          <a:ln>
            <a:noFill/>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spcBef>
                <a:spcPct val="50000"/>
              </a:spcBef>
              <a:defRPr/>
            </a:pPr>
            <a:r>
              <a:rPr lang="zh-CN" altLang="en-US" b="1" dirty="0">
                <a:effectLst>
                  <a:outerShdw blurRad="38100" dist="38100" dir="2700000" algn="tl">
                    <a:srgbClr val="000000"/>
                  </a:outerShdw>
                </a:effectLst>
                <a:cs typeface="+mn-ea"/>
                <a:sym typeface="+mn-lt"/>
              </a:rPr>
              <a:t>程序</a:t>
            </a:r>
            <a:endParaRPr lang="zh-CN" altLang="en-US" dirty="0">
              <a:cs typeface="+mn-ea"/>
              <a:sym typeface="+mn-lt"/>
            </a:endParaRPr>
          </a:p>
        </p:txBody>
      </p:sp>
      <p:sp>
        <p:nvSpPr>
          <p:cNvPr id="7174" name="Oval 6"/>
          <p:cNvSpPr>
            <a:spLocks noChangeArrowheads="1"/>
          </p:cNvSpPr>
          <p:nvPr/>
        </p:nvSpPr>
        <p:spPr bwMode="auto">
          <a:xfrm>
            <a:off x="4913313" y="4075811"/>
            <a:ext cx="1444625" cy="822305"/>
          </a:xfrm>
          <a:prstGeom prst="ellipse">
            <a:avLst/>
          </a:prstGeom>
          <a:noFill/>
          <a:ln w="9525">
            <a:noFill/>
            <a:round/>
            <a:headEnd/>
            <a:tailEnd/>
          </a:ln>
        </p:spPr>
        <p:txBody>
          <a:bodyPr wrap="square">
            <a:spAutoFit/>
          </a:bodyPr>
          <a:lstStyle/>
          <a:p>
            <a:pPr algn="ctr">
              <a:spcBef>
                <a:spcPct val="50000"/>
              </a:spcBef>
              <a:defRPr/>
            </a:pPr>
            <a:r>
              <a:rPr lang="zh-CN" altLang="en-US" sz="3200" b="1" dirty="0">
                <a:solidFill>
                  <a:schemeClr val="accent1"/>
                </a:solidFill>
                <a:cs typeface="+mn-ea"/>
                <a:sym typeface="+mn-lt"/>
              </a:rPr>
              <a:t>软件</a:t>
            </a:r>
          </a:p>
        </p:txBody>
      </p:sp>
      <p:sp>
        <p:nvSpPr>
          <p:cNvPr id="7175" name="AutoShape 7"/>
          <p:cNvSpPr>
            <a:spLocks/>
          </p:cNvSpPr>
          <p:nvPr/>
        </p:nvSpPr>
        <p:spPr bwMode="auto">
          <a:xfrm>
            <a:off x="5211936" y="3160488"/>
            <a:ext cx="1392064" cy="492364"/>
          </a:xfrm>
          <a:prstGeom prst="borderCallout1">
            <a:avLst>
              <a:gd name="adj1" fmla="val 15000"/>
              <a:gd name="adj2" fmla="val -4069"/>
              <a:gd name="adj3" fmla="val 343711"/>
              <a:gd name="adj4" fmla="val -57856"/>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r>
              <a:rPr lang="zh-CN" altLang="en-US" b="1" dirty="0">
                <a:cs typeface="+mn-ea"/>
                <a:sym typeface="+mn-lt"/>
              </a:rPr>
              <a:t>可执行部分</a:t>
            </a:r>
          </a:p>
        </p:txBody>
      </p:sp>
      <p:sp>
        <p:nvSpPr>
          <p:cNvPr id="7176" name="AutoShape 8"/>
          <p:cNvSpPr>
            <a:spLocks/>
          </p:cNvSpPr>
          <p:nvPr/>
        </p:nvSpPr>
        <p:spPr bwMode="auto">
          <a:xfrm>
            <a:off x="8386763" y="3503388"/>
            <a:ext cx="1555750" cy="571500"/>
          </a:xfrm>
          <a:prstGeom prst="borderCallout2">
            <a:avLst>
              <a:gd name="adj1" fmla="val 12500"/>
              <a:gd name="adj2" fmla="val -4069"/>
              <a:gd name="adj3" fmla="val 12500"/>
              <a:gd name="adj4" fmla="val -49023"/>
              <a:gd name="adj5" fmla="val 249917"/>
              <a:gd name="adj6" fmla="val -89895"/>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a:defRPr/>
            </a:pPr>
            <a:r>
              <a:rPr lang="zh-CN" altLang="en-US" b="1">
                <a:cs typeface="+mn-ea"/>
                <a:sym typeface="+mn-lt"/>
              </a:rPr>
              <a:t>不可执行部分</a:t>
            </a:r>
          </a:p>
        </p:txBody>
      </p:sp>
      <p:sp>
        <p:nvSpPr>
          <p:cNvPr id="7177" name="Oval 9"/>
          <p:cNvSpPr>
            <a:spLocks noChangeArrowheads="1"/>
          </p:cNvSpPr>
          <p:nvPr/>
        </p:nvSpPr>
        <p:spPr bwMode="auto">
          <a:xfrm>
            <a:off x="5621621" y="5325724"/>
            <a:ext cx="1524000" cy="519351"/>
          </a:xfrm>
          <a:prstGeom prst="ellipse">
            <a:avLst/>
          </a:prstGeom>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lgn="ctr">
              <a:spcBef>
                <a:spcPct val="50000"/>
              </a:spcBef>
              <a:defRPr/>
            </a:pPr>
            <a:r>
              <a:rPr lang="zh-CN" altLang="en-US" b="1" dirty="0">
                <a:effectLst>
                  <a:outerShdw blurRad="38100" dist="38100" dir="2700000" algn="tl">
                    <a:srgbClr val="000000"/>
                  </a:outerShdw>
                </a:effectLst>
                <a:cs typeface="+mn-ea"/>
                <a:sym typeface="+mn-lt"/>
              </a:rPr>
              <a:t>文档</a:t>
            </a:r>
            <a:r>
              <a:rPr lang="zh-CN" altLang="zh-CN" b="1" dirty="0">
                <a:effectLst>
                  <a:outerShdw blurRad="38100" dist="38100" dir="2700000" algn="tl">
                    <a:srgbClr val="000000"/>
                  </a:outerShdw>
                </a:effectLst>
                <a:cs typeface="+mn-ea"/>
                <a:sym typeface="+mn-lt"/>
              </a:rPr>
              <a:t>1</a:t>
            </a:r>
            <a:endParaRPr lang="zh-CN" altLang="zh-CN" dirty="0">
              <a:cs typeface="+mn-ea"/>
              <a:sym typeface="+mn-lt"/>
            </a:endParaRPr>
          </a:p>
        </p:txBody>
      </p:sp>
      <p:sp>
        <p:nvSpPr>
          <p:cNvPr id="7178" name="Oval 10"/>
          <p:cNvSpPr>
            <a:spLocks noChangeArrowheads="1"/>
          </p:cNvSpPr>
          <p:nvPr/>
        </p:nvSpPr>
        <p:spPr bwMode="auto">
          <a:xfrm>
            <a:off x="6946900" y="5034412"/>
            <a:ext cx="1524000" cy="519351"/>
          </a:xfrm>
          <a:prstGeom prst="ellipse">
            <a:avLst/>
          </a:prstGeom>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lgn="ctr">
              <a:spcBef>
                <a:spcPct val="50000"/>
              </a:spcBef>
              <a:defRPr/>
            </a:pPr>
            <a:r>
              <a:rPr lang="zh-CN" altLang="en-US" b="1">
                <a:effectLst>
                  <a:outerShdw blurRad="38100" dist="38100" dir="2700000" algn="tl">
                    <a:srgbClr val="000000"/>
                  </a:outerShdw>
                </a:effectLst>
                <a:cs typeface="+mn-ea"/>
                <a:sym typeface="+mn-lt"/>
              </a:rPr>
              <a:t>文档</a:t>
            </a:r>
            <a:r>
              <a:rPr lang="zh-CN" altLang="zh-CN" b="1">
                <a:effectLst>
                  <a:outerShdw blurRad="38100" dist="38100" dir="2700000" algn="tl">
                    <a:srgbClr val="000000"/>
                  </a:outerShdw>
                </a:effectLst>
                <a:cs typeface="+mn-ea"/>
                <a:sym typeface="+mn-lt"/>
              </a:rPr>
              <a:t>2</a:t>
            </a:r>
            <a:endParaRPr lang="zh-CN" altLang="zh-CN">
              <a:cs typeface="+mn-ea"/>
              <a:sym typeface="+mn-lt"/>
            </a:endParaRPr>
          </a:p>
        </p:txBody>
      </p:sp>
      <p:sp>
        <p:nvSpPr>
          <p:cNvPr id="7179" name="Oval 11"/>
          <p:cNvSpPr>
            <a:spLocks noChangeArrowheads="1"/>
          </p:cNvSpPr>
          <p:nvPr/>
        </p:nvSpPr>
        <p:spPr bwMode="auto">
          <a:xfrm>
            <a:off x="7534275" y="4532088"/>
            <a:ext cx="1600200" cy="519351"/>
          </a:xfrm>
          <a:prstGeom prst="ellipse">
            <a:avLst/>
          </a:prstGeom>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lgn="ctr">
              <a:spcBef>
                <a:spcPct val="50000"/>
              </a:spcBef>
              <a:defRPr/>
            </a:pPr>
            <a:r>
              <a:rPr lang="zh-CN" altLang="en-US" b="1">
                <a:effectLst>
                  <a:outerShdw blurRad="38100" dist="38100" dir="2700000" algn="tl">
                    <a:srgbClr val="000000"/>
                  </a:outerShdw>
                </a:effectLst>
                <a:cs typeface="+mn-ea"/>
                <a:sym typeface="+mn-lt"/>
              </a:rPr>
              <a:t>文档</a:t>
            </a:r>
            <a:r>
              <a:rPr lang="zh-CN" altLang="zh-CN" b="1">
                <a:effectLst>
                  <a:outerShdw blurRad="38100" dist="38100" dir="2700000" algn="tl">
                    <a:srgbClr val="000000"/>
                  </a:outerShdw>
                </a:effectLst>
                <a:cs typeface="+mn-ea"/>
                <a:sym typeface="+mn-lt"/>
              </a:rPr>
              <a:t>3</a:t>
            </a:r>
            <a:endParaRPr lang="zh-CN" altLang="zh-CN">
              <a:cs typeface="+mn-ea"/>
              <a:sym typeface="+mn-lt"/>
            </a:endParaRPr>
          </a:p>
        </p:txBody>
      </p:sp>
      <p:grpSp>
        <p:nvGrpSpPr>
          <p:cNvPr id="2" name="Group 13"/>
          <p:cNvGrpSpPr>
            <a:grpSpLocks/>
          </p:cNvGrpSpPr>
          <p:nvPr/>
        </p:nvGrpSpPr>
        <p:grpSpPr bwMode="auto">
          <a:xfrm>
            <a:off x="4693642" y="4520207"/>
            <a:ext cx="2840633" cy="949086"/>
            <a:chOff x="-100" y="-162"/>
            <a:chExt cx="1636" cy="556"/>
          </a:xfrm>
        </p:grpSpPr>
        <p:sp>
          <p:nvSpPr>
            <p:cNvPr id="10255" name="Line 14"/>
            <p:cNvSpPr>
              <a:spLocks noChangeShapeType="1"/>
            </p:cNvSpPr>
            <p:nvPr/>
          </p:nvSpPr>
          <p:spPr bwMode="auto">
            <a:xfrm>
              <a:off x="96" y="240"/>
              <a:ext cx="383" cy="154"/>
            </a:xfrm>
            <a:prstGeom prst="line">
              <a:avLst/>
            </a:prstGeom>
            <a:noFill/>
            <a:ln w="50800">
              <a:solidFill>
                <a:schemeClr val="accent2"/>
              </a:solidFill>
              <a:prstDash val="sysDot"/>
              <a:round/>
              <a:headEnd/>
              <a:tailEnd/>
            </a:ln>
          </p:spPr>
          <p:txBody>
            <a:bodyPr wrap="none" lIns="92075" tIns="46038" rIns="92075" bIns="46038" anchor="ctr"/>
            <a:lstStyle/>
            <a:p>
              <a:pPr>
                <a:defRPr/>
              </a:pPr>
              <a:endParaRPr lang="zh-CN" altLang="en-US">
                <a:cs typeface="+mn-ea"/>
                <a:sym typeface="+mn-lt"/>
              </a:endParaRPr>
            </a:p>
          </p:txBody>
        </p:sp>
        <p:sp>
          <p:nvSpPr>
            <p:cNvPr id="10256" name="Line 15"/>
            <p:cNvSpPr>
              <a:spLocks noChangeShapeType="1"/>
            </p:cNvSpPr>
            <p:nvPr/>
          </p:nvSpPr>
          <p:spPr bwMode="auto">
            <a:xfrm flipV="1">
              <a:off x="0" y="186"/>
              <a:ext cx="1293" cy="6"/>
            </a:xfrm>
            <a:prstGeom prst="line">
              <a:avLst/>
            </a:prstGeom>
            <a:noFill/>
            <a:ln w="50800">
              <a:solidFill>
                <a:schemeClr val="accent2"/>
              </a:solidFill>
              <a:prstDash val="sysDot"/>
              <a:round/>
              <a:headEnd/>
              <a:tailEnd/>
            </a:ln>
          </p:spPr>
          <p:txBody>
            <a:bodyPr wrap="none" lIns="92075" tIns="46038" rIns="92075" bIns="46038" anchor="ctr"/>
            <a:lstStyle/>
            <a:p>
              <a:pPr>
                <a:defRPr/>
              </a:pPr>
              <a:endParaRPr lang="zh-CN" altLang="en-US">
                <a:cs typeface="+mn-ea"/>
                <a:sym typeface="+mn-lt"/>
              </a:endParaRPr>
            </a:p>
          </p:txBody>
        </p:sp>
        <p:sp>
          <p:nvSpPr>
            <p:cNvPr id="10257" name="Line 16"/>
            <p:cNvSpPr>
              <a:spLocks noChangeShapeType="1"/>
            </p:cNvSpPr>
            <p:nvPr/>
          </p:nvSpPr>
          <p:spPr bwMode="auto">
            <a:xfrm flipV="1">
              <a:off x="0" y="0"/>
              <a:ext cx="1536" cy="96"/>
            </a:xfrm>
            <a:prstGeom prst="line">
              <a:avLst/>
            </a:prstGeom>
            <a:noFill/>
            <a:ln w="50800">
              <a:solidFill>
                <a:schemeClr val="accent2"/>
              </a:solidFill>
              <a:prstDash val="sysDot"/>
              <a:round/>
              <a:headEnd/>
              <a:tailEnd/>
            </a:ln>
          </p:spPr>
          <p:txBody>
            <a:bodyPr wrap="none" lIns="92075" tIns="46038" rIns="92075" bIns="46038" anchor="ctr"/>
            <a:lstStyle/>
            <a:p>
              <a:pPr>
                <a:defRPr/>
              </a:pPr>
              <a:endParaRPr lang="zh-CN" altLang="en-US">
                <a:cs typeface="+mn-ea"/>
                <a:sym typeface="+mn-lt"/>
              </a:endParaRPr>
            </a:p>
          </p:txBody>
        </p:sp>
        <p:sp>
          <p:nvSpPr>
            <p:cNvPr id="28" name="Line 16"/>
            <p:cNvSpPr>
              <a:spLocks noChangeShapeType="1"/>
            </p:cNvSpPr>
            <p:nvPr/>
          </p:nvSpPr>
          <p:spPr bwMode="auto">
            <a:xfrm flipV="1">
              <a:off x="-100" y="-162"/>
              <a:ext cx="1138" cy="182"/>
            </a:xfrm>
            <a:prstGeom prst="line">
              <a:avLst/>
            </a:prstGeom>
            <a:noFill/>
            <a:ln w="50800">
              <a:solidFill>
                <a:schemeClr val="accent2"/>
              </a:solidFill>
              <a:prstDash val="sysDot"/>
              <a:round/>
              <a:headEnd/>
              <a:tailEnd/>
            </a:ln>
          </p:spPr>
          <p:txBody>
            <a:bodyPr wrap="none" lIns="92075" tIns="46038" rIns="92075" bIns="46038" anchor="ctr"/>
            <a:lstStyle/>
            <a:p>
              <a:pPr>
                <a:defRPr/>
              </a:pPr>
              <a:endParaRPr lang="zh-CN" altLang="en-US">
                <a:cs typeface="+mn-ea"/>
                <a:sym typeface="+mn-lt"/>
              </a:endParaRPr>
            </a:p>
          </p:txBody>
        </p:sp>
      </p:grpSp>
      <p:sp>
        <p:nvSpPr>
          <p:cNvPr id="11" name="标题 10"/>
          <p:cNvSpPr>
            <a:spLocks noGrp="1"/>
          </p:cNvSpPr>
          <p:nvPr>
            <p:ph type="title"/>
          </p:nvPr>
        </p:nvSpPr>
        <p:spPr/>
        <p:txBody>
          <a:bodyPr/>
          <a:lstStyle/>
          <a:p>
            <a:r>
              <a:rPr lang="zh-CN" altLang="en-US" dirty="0">
                <a:latin typeface="+mn-lt"/>
                <a:ea typeface="+mn-ea"/>
                <a:cs typeface="+mn-ea"/>
                <a:sym typeface="+mn-lt"/>
              </a:rPr>
              <a:t>软件的定义</a:t>
            </a:r>
          </a:p>
        </p:txBody>
      </p:sp>
      <p:sp>
        <p:nvSpPr>
          <p:cNvPr id="3" name="矩形 2"/>
          <p:cNvSpPr/>
          <p:nvPr/>
        </p:nvSpPr>
        <p:spPr>
          <a:xfrm>
            <a:off x="1266490" y="1614910"/>
            <a:ext cx="3348994" cy="461665"/>
          </a:xfrm>
          <a:prstGeom prst="rect">
            <a:avLst/>
          </a:prstGeom>
        </p:spPr>
        <p:txBody>
          <a:bodyPr wrap="none">
            <a:spAutoFit/>
          </a:bodyPr>
          <a:lstStyle/>
          <a:p>
            <a:r>
              <a:rPr lang="zh-CN" altLang="en-US" sz="2400" b="1" dirty="0">
                <a:solidFill>
                  <a:schemeClr val="tx1">
                    <a:lumMod val="90000"/>
                    <a:lumOff val="10000"/>
                  </a:schemeClr>
                </a:solidFill>
                <a:latin typeface="+mn-ea"/>
                <a:cs typeface="+mn-ea"/>
                <a:sym typeface="+mn-lt"/>
              </a:rPr>
              <a:t>软件</a:t>
            </a:r>
            <a:r>
              <a:rPr lang="en-US" altLang="zh-CN" sz="2400" b="1" dirty="0">
                <a:solidFill>
                  <a:schemeClr val="tx1">
                    <a:lumMod val="90000"/>
                    <a:lumOff val="10000"/>
                  </a:schemeClr>
                </a:solidFill>
                <a:latin typeface="+mn-ea"/>
                <a:cs typeface="+mn-ea"/>
                <a:sym typeface="+mn-lt"/>
              </a:rPr>
              <a:t>=</a:t>
            </a:r>
            <a:r>
              <a:rPr lang="zh-CN" altLang="en-US" sz="2400" b="1" dirty="0">
                <a:solidFill>
                  <a:schemeClr val="tx1">
                    <a:lumMod val="90000"/>
                    <a:lumOff val="10000"/>
                  </a:schemeClr>
                </a:solidFill>
                <a:latin typeface="+mn-ea"/>
                <a:cs typeface="+mn-ea"/>
                <a:sym typeface="+mn-lt"/>
              </a:rPr>
              <a:t>程序</a:t>
            </a:r>
            <a:r>
              <a:rPr lang="en-US" altLang="zh-CN" sz="2400" b="1" dirty="0">
                <a:solidFill>
                  <a:schemeClr val="tx1">
                    <a:lumMod val="90000"/>
                    <a:lumOff val="10000"/>
                  </a:schemeClr>
                </a:solidFill>
                <a:latin typeface="+mn-ea"/>
                <a:cs typeface="+mn-ea"/>
                <a:sym typeface="+mn-lt"/>
              </a:rPr>
              <a:t>+</a:t>
            </a:r>
            <a:r>
              <a:rPr lang="zh-CN" altLang="en-US" sz="2400" b="1" dirty="0">
                <a:solidFill>
                  <a:schemeClr val="tx1">
                    <a:lumMod val="90000"/>
                    <a:lumOff val="10000"/>
                  </a:schemeClr>
                </a:solidFill>
                <a:latin typeface="+mn-ea"/>
                <a:cs typeface="+mn-ea"/>
                <a:sym typeface="+mn-lt"/>
              </a:rPr>
              <a:t>数据</a:t>
            </a:r>
            <a:r>
              <a:rPr lang="en-US" altLang="zh-CN" sz="2400" b="1" dirty="0">
                <a:solidFill>
                  <a:schemeClr val="tx1">
                    <a:lumMod val="90000"/>
                    <a:lumOff val="10000"/>
                  </a:schemeClr>
                </a:solidFill>
                <a:latin typeface="+mn-ea"/>
                <a:cs typeface="+mn-ea"/>
                <a:sym typeface="+mn-lt"/>
              </a:rPr>
              <a:t>+</a:t>
            </a:r>
            <a:r>
              <a:rPr lang="zh-CN" altLang="en-US" sz="2400" b="1" dirty="0">
                <a:solidFill>
                  <a:schemeClr val="tx1">
                    <a:lumMod val="90000"/>
                    <a:lumOff val="10000"/>
                  </a:schemeClr>
                </a:solidFill>
                <a:latin typeface="+mn-ea"/>
                <a:cs typeface="+mn-ea"/>
                <a:sym typeface="+mn-lt"/>
              </a:rPr>
              <a:t>文档</a:t>
            </a:r>
            <a:endParaRPr lang="en-US" altLang="zh-CN" sz="2400" b="1" dirty="0">
              <a:solidFill>
                <a:schemeClr val="tx1">
                  <a:lumMod val="90000"/>
                  <a:lumOff val="10000"/>
                </a:schemeClr>
              </a:solidFill>
              <a:latin typeface="+mn-ea"/>
              <a:cs typeface="+mn-ea"/>
              <a:sym typeface="+mn-lt"/>
            </a:endParaRPr>
          </a:p>
        </p:txBody>
      </p:sp>
      <p:grpSp>
        <p:nvGrpSpPr>
          <p:cNvPr id="23" name="组合 22"/>
          <p:cNvGrpSpPr/>
          <p:nvPr/>
        </p:nvGrpSpPr>
        <p:grpSpPr>
          <a:xfrm>
            <a:off x="5329225" y="833602"/>
            <a:ext cx="5384133" cy="1967596"/>
            <a:chOff x="5716507" y="839559"/>
            <a:chExt cx="4016280" cy="1939692"/>
          </a:xfrm>
        </p:grpSpPr>
        <p:grpSp>
          <p:nvGrpSpPr>
            <p:cNvPr id="14" name="组合 13"/>
            <p:cNvGrpSpPr/>
            <p:nvPr/>
          </p:nvGrpSpPr>
          <p:grpSpPr>
            <a:xfrm>
              <a:off x="5738042" y="839559"/>
              <a:ext cx="3994745" cy="1939692"/>
              <a:chOff x="5738042" y="839559"/>
              <a:chExt cx="3994745" cy="1939692"/>
            </a:xfrm>
          </p:grpSpPr>
          <p:sp>
            <p:nvSpPr>
              <p:cNvPr id="15" name="任意多边形 14"/>
              <p:cNvSpPr/>
              <p:nvPr/>
            </p:nvSpPr>
            <p:spPr>
              <a:xfrm>
                <a:off x="5934619" y="839559"/>
                <a:ext cx="3798168" cy="554199"/>
              </a:xfrm>
              <a:custGeom>
                <a:avLst/>
                <a:gdLst>
                  <a:gd name="connsiteX0" fmla="*/ 0 w 4260990"/>
                  <a:gd name="connsiteY0" fmla="*/ 0 h 554197"/>
                  <a:gd name="connsiteX1" fmla="*/ 3983892 w 4260990"/>
                  <a:gd name="connsiteY1" fmla="*/ 0 h 554197"/>
                  <a:gd name="connsiteX2" fmla="*/ 4260990 w 4260990"/>
                  <a:gd name="connsiteY2" fmla="*/ 277099 h 554197"/>
                  <a:gd name="connsiteX3" fmla="*/ 3983892 w 4260990"/>
                  <a:gd name="connsiteY3" fmla="*/ 554197 h 554197"/>
                  <a:gd name="connsiteX4" fmla="*/ 0 w 4260990"/>
                  <a:gd name="connsiteY4" fmla="*/ 554197 h 554197"/>
                  <a:gd name="connsiteX5" fmla="*/ 0 w 4260990"/>
                  <a:gd name="connsiteY5" fmla="*/ 0 h 5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0990" h="554197">
                    <a:moveTo>
                      <a:pt x="4260990" y="554196"/>
                    </a:moveTo>
                    <a:lnTo>
                      <a:pt x="277098" y="554196"/>
                    </a:lnTo>
                    <a:lnTo>
                      <a:pt x="0" y="277098"/>
                    </a:lnTo>
                    <a:lnTo>
                      <a:pt x="277098" y="1"/>
                    </a:lnTo>
                    <a:lnTo>
                      <a:pt x="4260990" y="1"/>
                    </a:lnTo>
                    <a:lnTo>
                      <a:pt x="4260990" y="554196"/>
                    </a:lnTo>
                    <a:close/>
                  </a:path>
                </a:pathLst>
              </a:custGeom>
            </p:spPr>
            <p:style>
              <a:lnRef idx="1">
                <a:schemeClr val="accent2"/>
              </a:lnRef>
              <a:fillRef idx="3">
                <a:schemeClr val="accent2"/>
              </a:fillRef>
              <a:effectRef idx="2">
                <a:schemeClr val="accent2"/>
              </a:effectRef>
              <a:fontRef idx="minor">
                <a:schemeClr val="lt1"/>
              </a:fontRef>
            </p:style>
            <p:txBody>
              <a:bodyPr spcFirstLastPara="0" vert="horz" wrap="square" lIns="382935" tIns="45721" rIns="85344" bIns="45721" numCol="1" spcCol="1270" anchor="ctr" anchorCtr="0">
                <a:noAutofit/>
              </a:bodyPr>
              <a:lstStyle/>
              <a:p>
                <a:pPr lvl="0" defTabSz="533400" rtl="0">
                  <a:lnSpc>
                    <a:spcPct val="90000"/>
                  </a:lnSpc>
                  <a:spcBef>
                    <a:spcPct val="0"/>
                  </a:spcBef>
                  <a:spcAft>
                    <a:spcPct val="35000"/>
                  </a:spcAft>
                </a:pPr>
                <a:r>
                  <a:rPr lang="zh-CN" kern="1200" dirty="0"/>
                  <a:t>按事先设计的功能和性能需求执行的指令序列</a:t>
                </a:r>
              </a:p>
            </p:txBody>
          </p:sp>
          <p:sp>
            <p:nvSpPr>
              <p:cNvPr id="17" name="椭圆 16"/>
              <p:cNvSpPr/>
              <p:nvPr/>
            </p:nvSpPr>
            <p:spPr>
              <a:xfrm>
                <a:off x="5738042" y="839560"/>
                <a:ext cx="455040" cy="554197"/>
              </a:xfrm>
              <a:prstGeom prst="ellipse">
                <a:avLst/>
              </a:prstGeom>
            </p:spPr>
            <p:style>
              <a:lnRef idx="3">
                <a:schemeClr val="lt1"/>
              </a:lnRef>
              <a:fillRef idx="1">
                <a:schemeClr val="accent2"/>
              </a:fillRef>
              <a:effectRef idx="1">
                <a:schemeClr val="accent2"/>
              </a:effectRef>
              <a:fontRef idx="minor">
                <a:schemeClr val="lt1"/>
              </a:fontRef>
            </p:style>
          </p:sp>
          <p:sp>
            <p:nvSpPr>
              <p:cNvPr id="18" name="任意多边形 17"/>
              <p:cNvSpPr/>
              <p:nvPr/>
            </p:nvSpPr>
            <p:spPr>
              <a:xfrm>
                <a:off x="5934619" y="1532306"/>
                <a:ext cx="3798168" cy="554199"/>
              </a:xfrm>
              <a:custGeom>
                <a:avLst/>
                <a:gdLst>
                  <a:gd name="connsiteX0" fmla="*/ 0 w 4260990"/>
                  <a:gd name="connsiteY0" fmla="*/ 0 h 554197"/>
                  <a:gd name="connsiteX1" fmla="*/ 3983892 w 4260990"/>
                  <a:gd name="connsiteY1" fmla="*/ 0 h 554197"/>
                  <a:gd name="connsiteX2" fmla="*/ 4260990 w 4260990"/>
                  <a:gd name="connsiteY2" fmla="*/ 277099 h 554197"/>
                  <a:gd name="connsiteX3" fmla="*/ 3983892 w 4260990"/>
                  <a:gd name="connsiteY3" fmla="*/ 554197 h 554197"/>
                  <a:gd name="connsiteX4" fmla="*/ 0 w 4260990"/>
                  <a:gd name="connsiteY4" fmla="*/ 554197 h 554197"/>
                  <a:gd name="connsiteX5" fmla="*/ 0 w 4260990"/>
                  <a:gd name="connsiteY5" fmla="*/ 0 h 5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0990" h="554197">
                    <a:moveTo>
                      <a:pt x="4260990" y="554196"/>
                    </a:moveTo>
                    <a:lnTo>
                      <a:pt x="277098" y="554196"/>
                    </a:lnTo>
                    <a:lnTo>
                      <a:pt x="0" y="277098"/>
                    </a:lnTo>
                    <a:lnTo>
                      <a:pt x="277098" y="1"/>
                    </a:lnTo>
                    <a:lnTo>
                      <a:pt x="4260990" y="1"/>
                    </a:lnTo>
                    <a:lnTo>
                      <a:pt x="4260990" y="554196"/>
                    </a:lnTo>
                    <a:close/>
                  </a:path>
                </a:pathLst>
              </a:custGeom>
            </p:spPr>
            <p:style>
              <a:lnRef idx="1">
                <a:schemeClr val="accent5"/>
              </a:lnRef>
              <a:fillRef idx="3">
                <a:schemeClr val="accent5"/>
              </a:fillRef>
              <a:effectRef idx="2">
                <a:schemeClr val="accent5"/>
              </a:effectRef>
              <a:fontRef idx="minor">
                <a:schemeClr val="lt1"/>
              </a:fontRef>
            </p:style>
            <p:txBody>
              <a:bodyPr spcFirstLastPara="0" vert="horz" wrap="square" lIns="382935" tIns="45721" rIns="85344" bIns="45721" numCol="1" spcCol="1270" anchor="ctr" anchorCtr="0">
                <a:noAutofit/>
              </a:bodyPr>
              <a:lstStyle/>
              <a:p>
                <a:pPr lvl="0" defTabSz="533400" rtl="0">
                  <a:lnSpc>
                    <a:spcPct val="90000"/>
                  </a:lnSpc>
                  <a:spcBef>
                    <a:spcPct val="0"/>
                  </a:spcBef>
                  <a:spcAft>
                    <a:spcPct val="35000"/>
                  </a:spcAft>
                </a:pPr>
                <a:r>
                  <a:rPr lang="zh-CN" kern="1200" dirty="0"/>
                  <a:t>是程序能正常操纵信息的数据结构</a:t>
                </a:r>
              </a:p>
            </p:txBody>
          </p:sp>
          <p:sp>
            <p:nvSpPr>
              <p:cNvPr id="19" name="椭圆 18"/>
              <p:cNvSpPr/>
              <p:nvPr/>
            </p:nvSpPr>
            <p:spPr>
              <a:xfrm>
                <a:off x="5738042" y="1532307"/>
                <a:ext cx="455040" cy="554197"/>
              </a:xfrm>
              <a:prstGeom prst="ellipse">
                <a:avLst/>
              </a:prstGeom>
            </p:spPr>
            <p:style>
              <a:lnRef idx="3">
                <a:schemeClr val="lt1"/>
              </a:lnRef>
              <a:fillRef idx="1">
                <a:schemeClr val="accent5"/>
              </a:fillRef>
              <a:effectRef idx="1">
                <a:schemeClr val="accent5"/>
              </a:effectRef>
              <a:fontRef idx="minor">
                <a:schemeClr val="lt1"/>
              </a:fontRef>
            </p:style>
          </p:sp>
          <p:sp>
            <p:nvSpPr>
              <p:cNvPr id="20" name="任意多边形 19"/>
              <p:cNvSpPr/>
              <p:nvPr/>
            </p:nvSpPr>
            <p:spPr>
              <a:xfrm>
                <a:off x="5934619" y="2225052"/>
                <a:ext cx="3798168" cy="554199"/>
              </a:xfrm>
              <a:custGeom>
                <a:avLst/>
                <a:gdLst>
                  <a:gd name="connsiteX0" fmla="*/ 0 w 4260990"/>
                  <a:gd name="connsiteY0" fmla="*/ 0 h 554197"/>
                  <a:gd name="connsiteX1" fmla="*/ 3983892 w 4260990"/>
                  <a:gd name="connsiteY1" fmla="*/ 0 h 554197"/>
                  <a:gd name="connsiteX2" fmla="*/ 4260990 w 4260990"/>
                  <a:gd name="connsiteY2" fmla="*/ 277099 h 554197"/>
                  <a:gd name="connsiteX3" fmla="*/ 3983892 w 4260990"/>
                  <a:gd name="connsiteY3" fmla="*/ 554197 h 554197"/>
                  <a:gd name="connsiteX4" fmla="*/ 0 w 4260990"/>
                  <a:gd name="connsiteY4" fmla="*/ 554197 h 554197"/>
                  <a:gd name="connsiteX5" fmla="*/ 0 w 4260990"/>
                  <a:gd name="connsiteY5" fmla="*/ 0 h 5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0990" h="554197">
                    <a:moveTo>
                      <a:pt x="4260990" y="554196"/>
                    </a:moveTo>
                    <a:lnTo>
                      <a:pt x="277098" y="554196"/>
                    </a:lnTo>
                    <a:lnTo>
                      <a:pt x="0" y="277098"/>
                    </a:lnTo>
                    <a:lnTo>
                      <a:pt x="277098" y="1"/>
                    </a:lnTo>
                    <a:lnTo>
                      <a:pt x="4260990" y="1"/>
                    </a:lnTo>
                    <a:lnTo>
                      <a:pt x="4260990" y="554196"/>
                    </a:lnTo>
                    <a:close/>
                  </a:path>
                </a:pathLst>
              </a:custGeom>
            </p:spPr>
            <p:style>
              <a:lnRef idx="1">
                <a:schemeClr val="accent4"/>
              </a:lnRef>
              <a:fillRef idx="3">
                <a:schemeClr val="accent4"/>
              </a:fillRef>
              <a:effectRef idx="2">
                <a:schemeClr val="accent4"/>
              </a:effectRef>
              <a:fontRef idx="minor">
                <a:schemeClr val="lt1"/>
              </a:fontRef>
            </p:style>
            <p:txBody>
              <a:bodyPr spcFirstLastPara="0" vert="horz" wrap="square" lIns="382935" tIns="45721" rIns="85344" bIns="45721" numCol="1" spcCol="1270" anchor="ctr" anchorCtr="0">
                <a:noAutofit/>
              </a:bodyPr>
              <a:lstStyle/>
              <a:p>
                <a:pPr lvl="0" defTabSz="533400" rtl="0">
                  <a:lnSpc>
                    <a:spcPct val="90000"/>
                  </a:lnSpc>
                  <a:spcBef>
                    <a:spcPct val="0"/>
                  </a:spcBef>
                  <a:spcAft>
                    <a:spcPct val="35000"/>
                  </a:spcAft>
                </a:pPr>
                <a:r>
                  <a:rPr lang="zh-CN" kern="1200" dirty="0"/>
                  <a:t>与程序开发、维护和使用有关的图文材料 </a:t>
                </a:r>
              </a:p>
            </p:txBody>
          </p:sp>
          <p:sp>
            <p:nvSpPr>
              <p:cNvPr id="21" name="椭圆 20"/>
              <p:cNvSpPr/>
              <p:nvPr/>
            </p:nvSpPr>
            <p:spPr>
              <a:xfrm>
                <a:off x="5738042" y="2225053"/>
                <a:ext cx="455040" cy="554197"/>
              </a:xfrm>
              <a:prstGeom prst="ellipse">
                <a:avLst/>
              </a:prstGeom>
            </p:spPr>
            <p:style>
              <a:lnRef idx="3">
                <a:schemeClr val="lt1"/>
              </a:lnRef>
              <a:fillRef idx="1">
                <a:schemeClr val="accent4"/>
              </a:fillRef>
              <a:effectRef idx="1">
                <a:schemeClr val="accent4"/>
              </a:effectRef>
              <a:fontRef idx="minor">
                <a:schemeClr val="lt1"/>
              </a:fontRef>
            </p:style>
          </p:sp>
        </p:grpSp>
        <p:sp>
          <p:nvSpPr>
            <p:cNvPr id="22" name="矩形 21"/>
            <p:cNvSpPr/>
            <p:nvPr/>
          </p:nvSpPr>
          <p:spPr>
            <a:xfrm>
              <a:off x="5716507" y="944542"/>
              <a:ext cx="520393" cy="394436"/>
            </a:xfrm>
            <a:prstGeom prst="rect">
              <a:avLst/>
            </a:prstGeom>
          </p:spPr>
          <p:txBody>
            <a:bodyPr wrap="none">
              <a:spAutoFit/>
            </a:bodyPr>
            <a:lstStyle/>
            <a:p>
              <a:r>
                <a:rPr lang="zh-CN" altLang="zh-CN" sz="2000" b="1" dirty="0">
                  <a:solidFill>
                    <a:schemeClr val="bg1"/>
                  </a:solidFill>
                </a:rPr>
                <a:t>程序</a:t>
              </a:r>
              <a:endParaRPr lang="zh-CN" altLang="en-US" sz="2000" b="1" dirty="0">
                <a:solidFill>
                  <a:schemeClr val="bg1"/>
                </a:solidFill>
              </a:endParaRPr>
            </a:p>
          </p:txBody>
        </p:sp>
        <p:sp>
          <p:nvSpPr>
            <p:cNvPr id="34" name="矩形 33"/>
            <p:cNvSpPr/>
            <p:nvPr/>
          </p:nvSpPr>
          <p:spPr>
            <a:xfrm>
              <a:off x="5716507" y="1640128"/>
              <a:ext cx="520393" cy="394436"/>
            </a:xfrm>
            <a:prstGeom prst="rect">
              <a:avLst/>
            </a:prstGeom>
          </p:spPr>
          <p:txBody>
            <a:bodyPr wrap="none">
              <a:spAutoFit/>
            </a:bodyPr>
            <a:lstStyle/>
            <a:p>
              <a:r>
                <a:rPr lang="zh-CN" altLang="en-US" sz="2000" b="1" dirty="0">
                  <a:solidFill>
                    <a:schemeClr val="bg1"/>
                  </a:solidFill>
                </a:rPr>
                <a:t>数据</a:t>
              </a:r>
            </a:p>
          </p:txBody>
        </p:sp>
        <p:sp>
          <p:nvSpPr>
            <p:cNvPr id="35" name="矩形 34"/>
            <p:cNvSpPr/>
            <p:nvPr/>
          </p:nvSpPr>
          <p:spPr>
            <a:xfrm>
              <a:off x="5716507" y="2332874"/>
              <a:ext cx="520393" cy="394436"/>
            </a:xfrm>
            <a:prstGeom prst="rect">
              <a:avLst/>
            </a:prstGeom>
          </p:spPr>
          <p:txBody>
            <a:bodyPr wrap="none">
              <a:spAutoFit/>
            </a:bodyPr>
            <a:lstStyle/>
            <a:p>
              <a:r>
                <a:rPr lang="zh-CN" altLang="en-US" sz="2000" b="1" dirty="0">
                  <a:solidFill>
                    <a:schemeClr val="bg1"/>
                  </a:solidFill>
                </a:rPr>
                <a:t>文档</a:t>
              </a:r>
            </a:p>
          </p:txBody>
        </p:sp>
      </p:grpSp>
      <p:sp>
        <p:nvSpPr>
          <p:cNvPr id="4" name="流程图: 磁盘 3"/>
          <p:cNvSpPr/>
          <p:nvPr/>
        </p:nvSpPr>
        <p:spPr>
          <a:xfrm>
            <a:off x="6715760" y="4227070"/>
            <a:ext cx="900430" cy="467161"/>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数据</a:t>
            </a:r>
          </a:p>
        </p:txBody>
      </p:sp>
    </p:spTree>
    <p:extLst>
      <p:ext uri="{BB962C8B-B14F-4D97-AF65-F5344CB8AC3E}">
        <p14:creationId xmlns:p14="http://schemas.microsoft.com/office/powerpoint/2010/main" val="111057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childTnLst>
                          </p:cTn>
                        </p:par>
                        <p:par>
                          <p:cTn id="15" fill="hold">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7172"/>
                                        </p:tgtEl>
                                        <p:attrNameLst>
                                          <p:attrName>style.visibility</p:attrName>
                                        </p:attrNameLst>
                                      </p:cBhvr>
                                      <p:to>
                                        <p:strVal val="visible"/>
                                      </p:to>
                                    </p:set>
                                    <p:animEffect transition="in" filter="dissolve">
                                      <p:cBhvr>
                                        <p:cTn id="18" dur="500"/>
                                        <p:tgtEl>
                                          <p:spTgt spid="7172"/>
                                        </p:tgtEl>
                                      </p:cBhvr>
                                    </p:animEffect>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7174"/>
                                        </p:tgtEl>
                                        <p:attrNameLst>
                                          <p:attrName>style.visibility</p:attrName>
                                        </p:attrNameLst>
                                      </p:cBhvr>
                                      <p:to>
                                        <p:strVal val="visible"/>
                                      </p:to>
                                    </p:set>
                                    <p:animEffect transition="in" filter="dissolve">
                                      <p:cBhvr>
                                        <p:cTn id="22" dur="500"/>
                                        <p:tgtEl>
                                          <p:spTgt spid="7174"/>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7173"/>
                                        </p:tgtEl>
                                        <p:attrNameLst>
                                          <p:attrName>style.visibility</p:attrName>
                                        </p:attrNameLst>
                                      </p:cBhvr>
                                      <p:to>
                                        <p:strVal val="visible"/>
                                      </p:to>
                                    </p:set>
                                    <p:animEffect transition="in" filter="dissolve">
                                      <p:cBhvr>
                                        <p:cTn id="26" dur="500"/>
                                        <p:tgtEl>
                                          <p:spTgt spid="7173"/>
                                        </p:tgtEl>
                                      </p:cBhvr>
                                    </p:animEffect>
                                  </p:childTnLst>
                                </p:cTn>
                              </p:par>
                            </p:childTnLst>
                          </p:cTn>
                        </p:par>
                        <p:par>
                          <p:cTn id="27" fill="hold">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7177"/>
                                        </p:tgtEl>
                                        <p:attrNameLst>
                                          <p:attrName>style.visibility</p:attrName>
                                        </p:attrNameLst>
                                      </p:cBhvr>
                                      <p:to>
                                        <p:strVal val="visible"/>
                                      </p:to>
                                    </p:set>
                                    <p:animEffect transition="in" filter="dissolve">
                                      <p:cBhvr>
                                        <p:cTn id="30" dur="500"/>
                                        <p:tgtEl>
                                          <p:spTgt spid="7177"/>
                                        </p:tgtEl>
                                      </p:cBhvr>
                                    </p:animEffect>
                                  </p:childTnLst>
                                </p:cTn>
                              </p:par>
                            </p:childTnLst>
                          </p:cTn>
                        </p:par>
                        <p:par>
                          <p:cTn id="31" fill="hold">
                            <p:stCondLst>
                              <p:cond delay="2500"/>
                            </p:stCondLst>
                            <p:childTnLst>
                              <p:par>
                                <p:cTn id="32" presetID="9" presetClass="entr" presetSubtype="0" fill="hold" grpId="0" nodeType="afterEffect">
                                  <p:stCondLst>
                                    <p:cond delay="0"/>
                                  </p:stCondLst>
                                  <p:childTnLst>
                                    <p:set>
                                      <p:cBhvr>
                                        <p:cTn id="33" dur="1" fill="hold">
                                          <p:stCondLst>
                                            <p:cond delay="0"/>
                                          </p:stCondLst>
                                        </p:cTn>
                                        <p:tgtEl>
                                          <p:spTgt spid="7178"/>
                                        </p:tgtEl>
                                        <p:attrNameLst>
                                          <p:attrName>style.visibility</p:attrName>
                                        </p:attrNameLst>
                                      </p:cBhvr>
                                      <p:to>
                                        <p:strVal val="visible"/>
                                      </p:to>
                                    </p:set>
                                    <p:animEffect transition="in" filter="dissolve">
                                      <p:cBhvr>
                                        <p:cTn id="34" dur="500"/>
                                        <p:tgtEl>
                                          <p:spTgt spid="7178"/>
                                        </p:tgtEl>
                                      </p:cBhvr>
                                    </p:animEffect>
                                  </p:childTnLst>
                                </p:cTn>
                              </p:par>
                            </p:childTnLst>
                          </p:cTn>
                        </p:par>
                        <p:par>
                          <p:cTn id="35" fill="hold">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7179"/>
                                        </p:tgtEl>
                                        <p:attrNameLst>
                                          <p:attrName>style.visibility</p:attrName>
                                        </p:attrNameLst>
                                      </p:cBhvr>
                                      <p:to>
                                        <p:strVal val="visible"/>
                                      </p:to>
                                    </p:set>
                                    <p:animEffect transition="in" filter="dissolve">
                                      <p:cBhvr>
                                        <p:cTn id="38" dur="500"/>
                                        <p:tgtEl>
                                          <p:spTgt spid="7179"/>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dissolve">
                                      <p:cBhvr>
                                        <p:cTn id="42" dur="500"/>
                                        <p:tgtEl>
                                          <p:spTgt spid="4"/>
                                        </p:tgtEl>
                                      </p:cBhvr>
                                    </p:animEffect>
                                  </p:childTnLst>
                                </p:cTn>
                              </p:par>
                            </p:childTnLst>
                          </p:cTn>
                        </p:par>
                        <p:par>
                          <p:cTn id="43" fill="hold">
                            <p:stCondLst>
                              <p:cond delay="4000"/>
                            </p:stCondLst>
                            <p:childTnLst>
                              <p:par>
                                <p:cTn id="44" presetID="9"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dissolve">
                                      <p:cBhvr>
                                        <p:cTn id="46" dur="500"/>
                                        <p:tgtEl>
                                          <p:spTgt spid="2"/>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7175"/>
                                        </p:tgtEl>
                                        <p:attrNameLst>
                                          <p:attrName>style.visibility</p:attrName>
                                        </p:attrNameLst>
                                      </p:cBhvr>
                                      <p:to>
                                        <p:strVal val="visible"/>
                                      </p:to>
                                    </p:set>
                                    <p:animEffect transition="in" filter="dissolve">
                                      <p:cBhvr>
                                        <p:cTn id="50" dur="500"/>
                                        <p:tgtEl>
                                          <p:spTgt spid="7175"/>
                                        </p:tgtEl>
                                      </p:cBhvr>
                                    </p:animEffect>
                                  </p:childTnLst>
                                </p:cTn>
                              </p:par>
                            </p:childTnLst>
                          </p:cTn>
                        </p:par>
                        <p:par>
                          <p:cTn id="51" fill="hold">
                            <p:stCondLst>
                              <p:cond delay="5000"/>
                            </p:stCondLst>
                            <p:childTnLst>
                              <p:par>
                                <p:cTn id="52" presetID="9" presetClass="entr" presetSubtype="0" fill="hold" grpId="0" nodeType="afterEffect">
                                  <p:stCondLst>
                                    <p:cond delay="0"/>
                                  </p:stCondLst>
                                  <p:childTnLst>
                                    <p:set>
                                      <p:cBhvr>
                                        <p:cTn id="53" dur="1" fill="hold">
                                          <p:stCondLst>
                                            <p:cond delay="0"/>
                                          </p:stCondLst>
                                        </p:cTn>
                                        <p:tgtEl>
                                          <p:spTgt spid="7176"/>
                                        </p:tgtEl>
                                        <p:attrNameLst>
                                          <p:attrName>style.visibility</p:attrName>
                                        </p:attrNameLst>
                                      </p:cBhvr>
                                      <p:to>
                                        <p:strVal val="visible"/>
                                      </p:to>
                                    </p:set>
                                    <p:animEffect transition="in" filter="dissolve">
                                      <p:cBhvr>
                                        <p:cTn id="54"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p:bldP spid="7173" grpId="0" animBg="1" autoUpdateAnimBg="0"/>
      <p:bldP spid="7174" grpId="0" autoUpdateAnimBg="0"/>
      <p:bldP spid="7175" grpId="0" animBg="1" autoUpdateAnimBg="0"/>
      <p:bldP spid="7176" grpId="0" animBg="1" autoUpdateAnimBg="0"/>
      <p:bldP spid="7177" grpId="0" animBg="1" autoUpdateAnimBg="0"/>
      <p:bldP spid="7178" grpId="0" animBg="1" autoUpdateAnimBg="0"/>
      <p:bldP spid="7179" grpId="0" animBg="1" autoUpdateAnimBg="0"/>
      <p:bldP spid="3"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r>
              <a:rPr lang="zh-CN" altLang="en-US" dirty="0">
                <a:latin typeface="+mn-lt"/>
                <a:ea typeface="+mn-ea"/>
                <a:cs typeface="+mn-ea"/>
                <a:sym typeface="+mn-lt"/>
              </a:rPr>
              <a:t>软件的特征</a:t>
            </a:r>
          </a:p>
        </p:txBody>
      </p:sp>
      <p:graphicFrame>
        <p:nvGraphicFramePr>
          <p:cNvPr id="2" name="图示 1"/>
          <p:cNvGraphicFramePr/>
          <p:nvPr>
            <p:extLst>
              <p:ext uri="{D42A27DB-BD31-4B8C-83A1-F6EECF244321}">
                <p14:modId xmlns:p14="http://schemas.microsoft.com/office/powerpoint/2010/main" val="546844454"/>
              </p:ext>
            </p:extLst>
          </p:nvPr>
        </p:nvGraphicFramePr>
        <p:xfrm>
          <a:off x="1275080" y="129032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165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a:latin typeface="+mn-lt"/>
                <a:ea typeface="+mn-ea"/>
                <a:cs typeface="+mn-ea"/>
                <a:sym typeface="+mn-lt"/>
              </a:rPr>
              <a:t>软件双重作用</a:t>
            </a:r>
          </a:p>
        </p:txBody>
      </p:sp>
      <p:grpSp>
        <p:nvGrpSpPr>
          <p:cNvPr id="14" name="组合 13"/>
          <p:cNvGrpSpPr/>
          <p:nvPr/>
        </p:nvGrpSpPr>
        <p:grpSpPr>
          <a:xfrm>
            <a:off x="4705744" y="1412284"/>
            <a:ext cx="6321984" cy="3588478"/>
            <a:chOff x="4350067" y="1304925"/>
            <a:chExt cx="4463646" cy="2533650"/>
          </a:xfrm>
        </p:grpSpPr>
        <p:sp>
          <p:nvSpPr>
            <p:cNvPr id="15" name="Freeform: Shape 12"/>
            <p:cNvSpPr/>
            <p:nvPr/>
          </p:nvSpPr>
          <p:spPr>
            <a:xfrm>
              <a:off x="4350067" y="1304925"/>
              <a:ext cx="2339642" cy="2533650"/>
            </a:xfrm>
            <a:custGeom>
              <a:avLst/>
              <a:gdLst>
                <a:gd name="connsiteX0" fmla="*/ 1689100 w 3119522"/>
                <a:gd name="connsiteY0" fmla="*/ 0 h 3378200"/>
                <a:gd name="connsiteX1" fmla="*/ 3089728 w 3119522"/>
                <a:gd name="connsiteY1" fmla="*/ 744708 h 3378200"/>
                <a:gd name="connsiteX2" fmla="*/ 3119522 w 3119522"/>
                <a:gd name="connsiteY2" fmla="*/ 793750 h 3378200"/>
                <a:gd name="connsiteX3" fmla="*/ 2303088 w 3119522"/>
                <a:gd name="connsiteY3" fmla="*/ 793750 h 3378200"/>
                <a:gd name="connsiteX4" fmla="*/ 2296249 w 3119522"/>
                <a:gd name="connsiteY4" fmla="*/ 788636 h 3378200"/>
                <a:gd name="connsiteX5" fmla="*/ 1689100 w 3119522"/>
                <a:gd name="connsiteY5" fmla="*/ 603178 h 3378200"/>
                <a:gd name="connsiteX6" fmla="*/ 603178 w 3119522"/>
                <a:gd name="connsiteY6" fmla="*/ 1689100 h 3378200"/>
                <a:gd name="connsiteX7" fmla="*/ 1689100 w 3119522"/>
                <a:gd name="connsiteY7" fmla="*/ 2775022 h 3378200"/>
                <a:gd name="connsiteX8" fmla="*/ 2296249 w 3119522"/>
                <a:gd name="connsiteY8" fmla="*/ 2589564 h 3378200"/>
                <a:gd name="connsiteX9" fmla="*/ 2303088 w 3119522"/>
                <a:gd name="connsiteY9" fmla="*/ 2584450 h 3378200"/>
                <a:gd name="connsiteX10" fmla="*/ 3119522 w 3119522"/>
                <a:gd name="connsiteY10" fmla="*/ 2584450 h 3378200"/>
                <a:gd name="connsiteX11" fmla="*/ 3089728 w 3119522"/>
                <a:gd name="connsiteY11" fmla="*/ 2633492 h 3378200"/>
                <a:gd name="connsiteX12" fmla="*/ 1689100 w 3119522"/>
                <a:gd name="connsiteY12" fmla="*/ 3378200 h 3378200"/>
                <a:gd name="connsiteX13" fmla="*/ 0 w 3119522"/>
                <a:gd name="connsiteY13" fmla="*/ 1689100 h 3378200"/>
                <a:gd name="connsiteX14" fmla="*/ 1689100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689100" y="0"/>
                  </a:moveTo>
                  <a:cubicBezTo>
                    <a:pt x="2272140" y="0"/>
                    <a:pt x="2786185" y="295405"/>
                    <a:pt x="3089728" y="744708"/>
                  </a:cubicBezTo>
                  <a:lnTo>
                    <a:pt x="3119522" y="793750"/>
                  </a:lnTo>
                  <a:lnTo>
                    <a:pt x="2303088" y="793750"/>
                  </a:lnTo>
                  <a:lnTo>
                    <a:pt x="2296249" y="788636"/>
                  </a:lnTo>
                  <a:cubicBezTo>
                    <a:pt x="2122935" y="671548"/>
                    <a:pt x="1914002" y="603178"/>
                    <a:pt x="1689100" y="603178"/>
                  </a:cubicBezTo>
                  <a:cubicBezTo>
                    <a:pt x="1089362" y="603178"/>
                    <a:pt x="603178" y="1089362"/>
                    <a:pt x="603178" y="1689100"/>
                  </a:cubicBezTo>
                  <a:cubicBezTo>
                    <a:pt x="603178" y="2288838"/>
                    <a:pt x="1089362" y="2775022"/>
                    <a:pt x="1689100" y="2775022"/>
                  </a:cubicBezTo>
                  <a:cubicBezTo>
                    <a:pt x="1914002" y="2775022"/>
                    <a:pt x="2122935" y="2706653"/>
                    <a:pt x="2296249" y="2589564"/>
                  </a:cubicBezTo>
                  <a:lnTo>
                    <a:pt x="2303088" y="2584450"/>
                  </a:lnTo>
                  <a:lnTo>
                    <a:pt x="3119522" y="2584450"/>
                  </a:lnTo>
                  <a:lnTo>
                    <a:pt x="3089728" y="2633492"/>
                  </a:lnTo>
                  <a:cubicBezTo>
                    <a:pt x="2786185" y="3082796"/>
                    <a:pt x="2272140" y="3378200"/>
                    <a:pt x="1689100" y="3378200"/>
                  </a:cubicBezTo>
                  <a:cubicBezTo>
                    <a:pt x="756236" y="3378200"/>
                    <a:pt x="0" y="2621964"/>
                    <a:pt x="0" y="1689100"/>
                  </a:cubicBezTo>
                  <a:cubicBezTo>
                    <a:pt x="0" y="756236"/>
                    <a:pt x="756236" y="0"/>
                    <a:pt x="1689100"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16" name="Freeform: Shape 13"/>
            <p:cNvSpPr>
              <a:spLocks/>
            </p:cNvSpPr>
            <p:nvPr/>
          </p:nvSpPr>
          <p:spPr bwMode="auto">
            <a:xfrm>
              <a:off x="5194136" y="2115257"/>
              <a:ext cx="916268" cy="872904"/>
            </a:xfrm>
            <a:custGeom>
              <a:avLst/>
              <a:gdLst>
                <a:gd name="connsiteX0" fmla="*/ 474392 w 604567"/>
                <a:gd name="connsiteY0" fmla="*/ 431437 h 575955"/>
                <a:gd name="connsiteX1" fmla="*/ 505564 w 604567"/>
                <a:gd name="connsiteY1" fmla="*/ 462558 h 575955"/>
                <a:gd name="connsiteX2" fmla="*/ 494189 w 604567"/>
                <a:gd name="connsiteY2" fmla="*/ 505144 h 575955"/>
                <a:gd name="connsiteX3" fmla="*/ 451532 w 604567"/>
                <a:gd name="connsiteY3" fmla="*/ 516609 h 575955"/>
                <a:gd name="connsiteX4" fmla="*/ 420250 w 604567"/>
                <a:gd name="connsiteY4" fmla="*/ 485379 h 575955"/>
                <a:gd name="connsiteX5" fmla="*/ 431735 w 604567"/>
                <a:gd name="connsiteY5" fmla="*/ 442793 h 575955"/>
                <a:gd name="connsiteX6" fmla="*/ 474716 w 604567"/>
                <a:gd name="connsiteY6" fmla="*/ 415167 h 575955"/>
                <a:gd name="connsiteX7" fmla="*/ 423315 w 604567"/>
                <a:gd name="connsiteY7" fmla="*/ 428930 h 575955"/>
                <a:gd name="connsiteX8" fmla="*/ 417737 w 604567"/>
                <a:gd name="connsiteY8" fmla="*/ 434392 h 575955"/>
                <a:gd name="connsiteX9" fmla="*/ 403958 w 604567"/>
                <a:gd name="connsiteY9" fmla="*/ 485730 h 575955"/>
                <a:gd name="connsiteX10" fmla="*/ 406036 w 604567"/>
                <a:gd name="connsiteY10" fmla="*/ 493267 h 575955"/>
                <a:gd name="connsiteX11" fmla="*/ 443657 w 604567"/>
                <a:gd name="connsiteY11" fmla="*/ 530843 h 575955"/>
                <a:gd name="connsiteX12" fmla="*/ 449125 w 604567"/>
                <a:gd name="connsiteY12" fmla="*/ 533136 h 575955"/>
                <a:gd name="connsiteX13" fmla="*/ 451203 w 604567"/>
                <a:gd name="connsiteY13" fmla="*/ 532918 h 575955"/>
                <a:gd name="connsiteX14" fmla="*/ 502603 w 604567"/>
                <a:gd name="connsiteY14" fmla="*/ 519155 h 575955"/>
                <a:gd name="connsiteX15" fmla="*/ 508072 w 604567"/>
                <a:gd name="connsiteY15" fmla="*/ 513584 h 575955"/>
                <a:gd name="connsiteX16" fmla="*/ 521851 w 604567"/>
                <a:gd name="connsiteY16" fmla="*/ 462246 h 575955"/>
                <a:gd name="connsiteX17" fmla="*/ 519883 w 604567"/>
                <a:gd name="connsiteY17" fmla="*/ 454709 h 575955"/>
                <a:gd name="connsiteX18" fmla="*/ 482262 w 604567"/>
                <a:gd name="connsiteY18" fmla="*/ 417133 h 575955"/>
                <a:gd name="connsiteX19" fmla="*/ 474716 w 604567"/>
                <a:gd name="connsiteY19" fmla="*/ 415167 h 575955"/>
                <a:gd name="connsiteX20" fmla="*/ 462905 w 604567"/>
                <a:gd name="connsiteY20" fmla="*/ 372021 h 575955"/>
                <a:gd name="connsiteX21" fmla="*/ 535084 w 604567"/>
                <a:gd name="connsiteY21" fmla="*/ 401950 h 575955"/>
                <a:gd name="connsiteX22" fmla="*/ 565050 w 604567"/>
                <a:gd name="connsiteY22" fmla="*/ 474043 h 575955"/>
                <a:gd name="connsiteX23" fmla="*/ 535084 w 604567"/>
                <a:gd name="connsiteY23" fmla="*/ 546135 h 575955"/>
                <a:gd name="connsiteX24" fmla="*/ 462905 w 604567"/>
                <a:gd name="connsiteY24" fmla="*/ 575955 h 575955"/>
                <a:gd name="connsiteX25" fmla="*/ 390725 w 604567"/>
                <a:gd name="connsiteY25" fmla="*/ 546135 h 575955"/>
                <a:gd name="connsiteX26" fmla="*/ 367540 w 604567"/>
                <a:gd name="connsiteY26" fmla="*/ 437778 h 575955"/>
                <a:gd name="connsiteX27" fmla="*/ 368196 w 604567"/>
                <a:gd name="connsiteY27" fmla="*/ 436358 h 575955"/>
                <a:gd name="connsiteX28" fmla="*/ 369180 w 604567"/>
                <a:gd name="connsiteY28" fmla="*/ 434064 h 575955"/>
                <a:gd name="connsiteX29" fmla="*/ 369836 w 604567"/>
                <a:gd name="connsiteY29" fmla="*/ 432535 h 575955"/>
                <a:gd name="connsiteX30" fmla="*/ 390725 w 604567"/>
                <a:gd name="connsiteY30" fmla="*/ 401950 h 575955"/>
                <a:gd name="connsiteX31" fmla="*/ 462905 w 604567"/>
                <a:gd name="connsiteY31" fmla="*/ 372021 h 575955"/>
                <a:gd name="connsiteX32" fmla="*/ 351799 w 604567"/>
                <a:gd name="connsiteY32" fmla="*/ 312323 h 575955"/>
                <a:gd name="connsiteX33" fmla="*/ 407125 w 604567"/>
                <a:gd name="connsiteY33" fmla="*/ 367564 h 575955"/>
                <a:gd name="connsiteX34" fmla="*/ 381102 w 604567"/>
                <a:gd name="connsiteY34" fmla="*/ 387215 h 575955"/>
                <a:gd name="connsiteX35" fmla="*/ 358141 w 604567"/>
                <a:gd name="connsiteY35" fmla="*/ 420076 h 575955"/>
                <a:gd name="connsiteX36" fmla="*/ 301065 w 604567"/>
                <a:gd name="connsiteY36" fmla="*/ 363088 h 575955"/>
                <a:gd name="connsiteX37" fmla="*/ 206657 w 604567"/>
                <a:gd name="connsiteY37" fmla="*/ 167381 h 575955"/>
                <a:gd name="connsiteX38" fmla="*/ 289774 w 604567"/>
                <a:gd name="connsiteY38" fmla="*/ 250367 h 575955"/>
                <a:gd name="connsiteX39" fmla="*/ 239029 w 604567"/>
                <a:gd name="connsiteY39" fmla="*/ 301032 h 575955"/>
                <a:gd name="connsiteX40" fmla="*/ 155912 w 604567"/>
                <a:gd name="connsiteY40" fmla="*/ 218155 h 575955"/>
                <a:gd name="connsiteX41" fmla="*/ 157771 w 604567"/>
                <a:gd name="connsiteY41" fmla="*/ 217173 h 575955"/>
                <a:gd name="connsiteX42" fmla="*/ 160943 w 604567"/>
                <a:gd name="connsiteY42" fmla="*/ 215425 h 575955"/>
                <a:gd name="connsiteX43" fmla="*/ 166630 w 604567"/>
                <a:gd name="connsiteY43" fmla="*/ 211931 h 575955"/>
                <a:gd name="connsiteX44" fmla="*/ 169801 w 604567"/>
                <a:gd name="connsiteY44" fmla="*/ 209857 h 575955"/>
                <a:gd name="connsiteX45" fmla="*/ 175379 w 604567"/>
                <a:gd name="connsiteY45" fmla="*/ 205707 h 575955"/>
                <a:gd name="connsiteX46" fmla="*/ 177894 w 604567"/>
                <a:gd name="connsiteY46" fmla="*/ 203633 h 575955"/>
                <a:gd name="connsiteX47" fmla="*/ 185331 w 604567"/>
                <a:gd name="connsiteY47" fmla="*/ 196863 h 575955"/>
                <a:gd name="connsiteX48" fmla="*/ 192549 w 604567"/>
                <a:gd name="connsiteY48" fmla="*/ 188892 h 575955"/>
                <a:gd name="connsiteX49" fmla="*/ 194518 w 604567"/>
                <a:gd name="connsiteY49" fmla="*/ 186380 h 575955"/>
                <a:gd name="connsiteX50" fmla="*/ 199220 w 604567"/>
                <a:gd name="connsiteY50" fmla="*/ 179938 h 575955"/>
                <a:gd name="connsiteX51" fmla="*/ 201079 w 604567"/>
                <a:gd name="connsiteY51" fmla="*/ 177208 h 575955"/>
                <a:gd name="connsiteX52" fmla="*/ 206001 w 604567"/>
                <a:gd name="connsiteY52" fmla="*/ 168691 h 575955"/>
                <a:gd name="connsiteX53" fmla="*/ 206548 w 604567"/>
                <a:gd name="connsiteY53" fmla="*/ 167709 h 575955"/>
                <a:gd name="connsiteX54" fmla="*/ 206657 w 604567"/>
                <a:gd name="connsiteY54" fmla="*/ 167381 h 575955"/>
                <a:gd name="connsiteX55" fmla="*/ 431761 w 604567"/>
                <a:gd name="connsiteY55" fmla="*/ 130828 h 575955"/>
                <a:gd name="connsiteX56" fmla="*/ 451448 w 604567"/>
                <a:gd name="connsiteY56" fmla="*/ 150485 h 575955"/>
                <a:gd name="connsiteX57" fmla="*/ 470916 w 604567"/>
                <a:gd name="connsiteY57" fmla="*/ 169924 h 575955"/>
                <a:gd name="connsiteX58" fmla="*/ 147175 w 604567"/>
                <a:gd name="connsiteY58" fmla="*/ 494045 h 575955"/>
                <a:gd name="connsiteX59" fmla="*/ 146847 w 604567"/>
                <a:gd name="connsiteY59" fmla="*/ 494373 h 575955"/>
                <a:gd name="connsiteX60" fmla="*/ 144222 w 604567"/>
                <a:gd name="connsiteY60" fmla="*/ 496994 h 575955"/>
                <a:gd name="connsiteX61" fmla="*/ 142581 w 604567"/>
                <a:gd name="connsiteY61" fmla="*/ 497868 h 575955"/>
                <a:gd name="connsiteX62" fmla="*/ 107363 w 604567"/>
                <a:gd name="connsiteY62" fmla="*/ 494264 h 575955"/>
                <a:gd name="connsiteX63" fmla="*/ 103645 w 604567"/>
                <a:gd name="connsiteY63" fmla="*/ 459209 h 575955"/>
                <a:gd name="connsiteX64" fmla="*/ 104520 w 604567"/>
                <a:gd name="connsiteY64" fmla="*/ 457571 h 575955"/>
                <a:gd name="connsiteX65" fmla="*/ 242219 w 604567"/>
                <a:gd name="connsiteY65" fmla="*/ 319972 h 575955"/>
                <a:gd name="connsiteX66" fmla="*/ 245063 w 604567"/>
                <a:gd name="connsiteY66" fmla="*/ 318225 h 575955"/>
                <a:gd name="connsiteX67" fmla="*/ 306858 w 604567"/>
                <a:gd name="connsiteY67" fmla="*/ 256414 h 575955"/>
                <a:gd name="connsiteX68" fmla="*/ 308608 w 604567"/>
                <a:gd name="connsiteY68" fmla="*/ 253684 h 575955"/>
                <a:gd name="connsiteX69" fmla="*/ 102108 w 604567"/>
                <a:gd name="connsiteY69" fmla="*/ 11784 h 575955"/>
                <a:gd name="connsiteX70" fmla="*/ 174277 w 604567"/>
                <a:gd name="connsiteY70" fmla="*/ 41599 h 575955"/>
                <a:gd name="connsiteX71" fmla="*/ 198224 w 604567"/>
                <a:gd name="connsiteY71" fmla="*/ 147646 h 575955"/>
                <a:gd name="connsiteX72" fmla="*/ 197568 w 604567"/>
                <a:gd name="connsiteY72" fmla="*/ 149175 h 575955"/>
                <a:gd name="connsiteX73" fmla="*/ 196802 w 604567"/>
                <a:gd name="connsiteY73" fmla="*/ 151032 h 575955"/>
                <a:gd name="connsiteX74" fmla="*/ 174277 w 604567"/>
                <a:gd name="connsiteY74" fmla="*/ 185871 h 575955"/>
                <a:gd name="connsiteX75" fmla="*/ 142785 w 604567"/>
                <a:gd name="connsiteY75" fmla="*/ 207168 h 575955"/>
                <a:gd name="connsiteX76" fmla="*/ 140926 w 604567"/>
                <a:gd name="connsiteY76" fmla="*/ 207932 h 575955"/>
                <a:gd name="connsiteX77" fmla="*/ 139505 w 604567"/>
                <a:gd name="connsiteY77" fmla="*/ 208478 h 575955"/>
                <a:gd name="connsiteX78" fmla="*/ 101890 w 604567"/>
                <a:gd name="connsiteY78" fmla="*/ 215577 h 575955"/>
                <a:gd name="connsiteX79" fmla="*/ 29940 w 604567"/>
                <a:gd name="connsiteY79" fmla="*/ 185762 h 575955"/>
                <a:gd name="connsiteX80" fmla="*/ 3697 w 604567"/>
                <a:gd name="connsiteY80" fmla="*/ 86595 h 575955"/>
                <a:gd name="connsiteX81" fmla="*/ 52903 w 604567"/>
                <a:gd name="connsiteY81" fmla="*/ 135851 h 575955"/>
                <a:gd name="connsiteX82" fmla="*/ 58917 w 604567"/>
                <a:gd name="connsiteY82" fmla="*/ 138035 h 575955"/>
                <a:gd name="connsiteX83" fmla="*/ 115995 w 604567"/>
                <a:gd name="connsiteY83" fmla="*/ 135086 h 575955"/>
                <a:gd name="connsiteX84" fmla="*/ 123431 w 604567"/>
                <a:gd name="connsiteY84" fmla="*/ 127660 h 575955"/>
                <a:gd name="connsiteX85" fmla="*/ 126493 w 604567"/>
                <a:gd name="connsiteY85" fmla="*/ 70650 h 575955"/>
                <a:gd name="connsiteX86" fmla="*/ 124196 w 604567"/>
                <a:gd name="connsiteY86" fmla="*/ 64643 h 575955"/>
                <a:gd name="connsiteX87" fmla="*/ 74881 w 604567"/>
                <a:gd name="connsiteY87" fmla="*/ 15388 h 575955"/>
                <a:gd name="connsiteX88" fmla="*/ 102108 w 604567"/>
                <a:gd name="connsiteY88" fmla="*/ 11784 h 575955"/>
                <a:gd name="connsiteX89" fmla="*/ 362839 w 604567"/>
                <a:gd name="connsiteY89" fmla="*/ 0 h 575955"/>
                <a:gd name="connsiteX90" fmla="*/ 381652 w 604567"/>
                <a:gd name="connsiteY90" fmla="*/ 3822 h 575955"/>
                <a:gd name="connsiteX91" fmla="*/ 525595 w 604567"/>
                <a:gd name="connsiteY91" fmla="*/ 125584 h 575955"/>
                <a:gd name="connsiteX92" fmla="*/ 604567 w 604567"/>
                <a:gd name="connsiteY92" fmla="*/ 321058 h 575955"/>
                <a:gd name="connsiteX93" fmla="*/ 600739 w 604567"/>
                <a:gd name="connsiteY93" fmla="*/ 322696 h 575955"/>
                <a:gd name="connsiteX94" fmla="*/ 488406 w 604567"/>
                <a:gd name="connsiteY94" fmla="*/ 165334 h 575955"/>
                <a:gd name="connsiteX95" fmla="*/ 487531 w 604567"/>
                <a:gd name="connsiteY95" fmla="*/ 164351 h 575955"/>
                <a:gd name="connsiteX96" fmla="*/ 437217 w 604567"/>
                <a:gd name="connsiteY96" fmla="*/ 114227 h 575955"/>
                <a:gd name="connsiteX97" fmla="*/ 435357 w 604567"/>
                <a:gd name="connsiteY97" fmla="*/ 112807 h 575955"/>
                <a:gd name="connsiteX98" fmla="*/ 361855 w 604567"/>
                <a:gd name="connsiteY98" fmla="*/ 74149 h 575955"/>
                <a:gd name="connsiteX99" fmla="*/ 346651 w 604567"/>
                <a:gd name="connsiteY99" fmla="*/ 52199 h 57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4567" h="575955">
                  <a:moveTo>
                    <a:pt x="474392" y="431437"/>
                  </a:moveTo>
                  <a:lnTo>
                    <a:pt x="505564" y="462558"/>
                  </a:lnTo>
                  <a:lnTo>
                    <a:pt x="494189" y="505144"/>
                  </a:lnTo>
                  <a:lnTo>
                    <a:pt x="451532" y="516609"/>
                  </a:lnTo>
                  <a:lnTo>
                    <a:pt x="420250" y="485379"/>
                  </a:lnTo>
                  <a:lnTo>
                    <a:pt x="431735" y="442793"/>
                  </a:lnTo>
                  <a:close/>
                  <a:moveTo>
                    <a:pt x="474716" y="415167"/>
                  </a:moveTo>
                  <a:lnTo>
                    <a:pt x="423315" y="428930"/>
                  </a:lnTo>
                  <a:cubicBezTo>
                    <a:pt x="420581" y="429586"/>
                    <a:pt x="418503" y="431770"/>
                    <a:pt x="417737" y="434392"/>
                  </a:cubicBezTo>
                  <a:lnTo>
                    <a:pt x="403958" y="485730"/>
                  </a:lnTo>
                  <a:cubicBezTo>
                    <a:pt x="403301" y="488461"/>
                    <a:pt x="404067" y="491301"/>
                    <a:pt x="406036" y="493267"/>
                  </a:cubicBezTo>
                  <a:lnTo>
                    <a:pt x="443657" y="530843"/>
                  </a:lnTo>
                  <a:cubicBezTo>
                    <a:pt x="445078" y="532372"/>
                    <a:pt x="447156" y="533136"/>
                    <a:pt x="449125" y="533136"/>
                  </a:cubicBezTo>
                  <a:cubicBezTo>
                    <a:pt x="449890" y="533136"/>
                    <a:pt x="450546" y="533136"/>
                    <a:pt x="451203" y="532918"/>
                  </a:cubicBezTo>
                  <a:lnTo>
                    <a:pt x="502603" y="519155"/>
                  </a:lnTo>
                  <a:cubicBezTo>
                    <a:pt x="505338" y="518390"/>
                    <a:pt x="507415" y="516315"/>
                    <a:pt x="508072" y="513584"/>
                  </a:cubicBezTo>
                  <a:lnTo>
                    <a:pt x="521851" y="462246"/>
                  </a:lnTo>
                  <a:cubicBezTo>
                    <a:pt x="522617" y="459624"/>
                    <a:pt x="521851" y="456675"/>
                    <a:pt x="519883" y="454709"/>
                  </a:cubicBezTo>
                  <a:lnTo>
                    <a:pt x="482262" y="417133"/>
                  </a:lnTo>
                  <a:cubicBezTo>
                    <a:pt x="480293" y="415167"/>
                    <a:pt x="477341" y="414403"/>
                    <a:pt x="474716" y="415167"/>
                  </a:cubicBezTo>
                  <a:close/>
                  <a:moveTo>
                    <a:pt x="462905" y="372021"/>
                  </a:moveTo>
                  <a:cubicBezTo>
                    <a:pt x="490245" y="372021"/>
                    <a:pt x="515836" y="382616"/>
                    <a:pt x="535084" y="401950"/>
                  </a:cubicBezTo>
                  <a:cubicBezTo>
                    <a:pt x="554442" y="421175"/>
                    <a:pt x="565050" y="446844"/>
                    <a:pt x="565050" y="474043"/>
                  </a:cubicBezTo>
                  <a:cubicBezTo>
                    <a:pt x="565050" y="501241"/>
                    <a:pt x="554442" y="526910"/>
                    <a:pt x="535084" y="546135"/>
                  </a:cubicBezTo>
                  <a:cubicBezTo>
                    <a:pt x="515836" y="565360"/>
                    <a:pt x="490245" y="575955"/>
                    <a:pt x="462905" y="575955"/>
                  </a:cubicBezTo>
                  <a:cubicBezTo>
                    <a:pt x="435673" y="575955"/>
                    <a:pt x="410082" y="565360"/>
                    <a:pt x="390725" y="546135"/>
                  </a:cubicBezTo>
                  <a:cubicBezTo>
                    <a:pt x="362290" y="517735"/>
                    <a:pt x="353213" y="475353"/>
                    <a:pt x="367540" y="437778"/>
                  </a:cubicBezTo>
                  <a:cubicBezTo>
                    <a:pt x="367758" y="437341"/>
                    <a:pt x="367977" y="436904"/>
                    <a:pt x="368196" y="436358"/>
                  </a:cubicBezTo>
                  <a:cubicBezTo>
                    <a:pt x="368415" y="435593"/>
                    <a:pt x="368852" y="434829"/>
                    <a:pt x="369180" y="434064"/>
                  </a:cubicBezTo>
                  <a:lnTo>
                    <a:pt x="369836" y="432535"/>
                  </a:lnTo>
                  <a:cubicBezTo>
                    <a:pt x="374976" y="420956"/>
                    <a:pt x="381976" y="410689"/>
                    <a:pt x="390725" y="401950"/>
                  </a:cubicBezTo>
                  <a:cubicBezTo>
                    <a:pt x="410082" y="382616"/>
                    <a:pt x="435673" y="372021"/>
                    <a:pt x="462905" y="372021"/>
                  </a:cubicBezTo>
                  <a:close/>
                  <a:moveTo>
                    <a:pt x="351799" y="312323"/>
                  </a:moveTo>
                  <a:lnTo>
                    <a:pt x="407125" y="367564"/>
                  </a:lnTo>
                  <a:cubicBezTo>
                    <a:pt x="397503" y="372914"/>
                    <a:pt x="388756" y="379464"/>
                    <a:pt x="381102" y="387215"/>
                  </a:cubicBezTo>
                  <a:cubicBezTo>
                    <a:pt x="371589" y="396604"/>
                    <a:pt x="363826" y="407740"/>
                    <a:pt x="358141" y="420076"/>
                  </a:cubicBezTo>
                  <a:lnTo>
                    <a:pt x="301065" y="363088"/>
                  </a:lnTo>
                  <a:close/>
                  <a:moveTo>
                    <a:pt x="206657" y="167381"/>
                  </a:moveTo>
                  <a:lnTo>
                    <a:pt x="289774" y="250367"/>
                  </a:lnTo>
                  <a:lnTo>
                    <a:pt x="239029" y="301032"/>
                  </a:lnTo>
                  <a:lnTo>
                    <a:pt x="155912" y="218155"/>
                  </a:lnTo>
                  <a:cubicBezTo>
                    <a:pt x="156568" y="217828"/>
                    <a:pt x="157115" y="217500"/>
                    <a:pt x="157771" y="217173"/>
                  </a:cubicBezTo>
                  <a:cubicBezTo>
                    <a:pt x="158865" y="216627"/>
                    <a:pt x="159958" y="215971"/>
                    <a:pt x="160943" y="215425"/>
                  </a:cubicBezTo>
                  <a:cubicBezTo>
                    <a:pt x="162911" y="214224"/>
                    <a:pt x="164771" y="213132"/>
                    <a:pt x="166630" y="211931"/>
                  </a:cubicBezTo>
                  <a:cubicBezTo>
                    <a:pt x="167723" y="211276"/>
                    <a:pt x="168708" y="210512"/>
                    <a:pt x="169801" y="209857"/>
                  </a:cubicBezTo>
                  <a:cubicBezTo>
                    <a:pt x="171660" y="208546"/>
                    <a:pt x="173520" y="207127"/>
                    <a:pt x="175379" y="205707"/>
                  </a:cubicBezTo>
                  <a:cubicBezTo>
                    <a:pt x="176144" y="204943"/>
                    <a:pt x="177019" y="204397"/>
                    <a:pt x="177894" y="203633"/>
                  </a:cubicBezTo>
                  <a:cubicBezTo>
                    <a:pt x="180410" y="201449"/>
                    <a:pt x="182925" y="199265"/>
                    <a:pt x="185331" y="196863"/>
                  </a:cubicBezTo>
                  <a:cubicBezTo>
                    <a:pt x="187956" y="194351"/>
                    <a:pt x="190252" y="191622"/>
                    <a:pt x="192549" y="188892"/>
                  </a:cubicBezTo>
                  <a:cubicBezTo>
                    <a:pt x="193315" y="188018"/>
                    <a:pt x="193861" y="187145"/>
                    <a:pt x="194518" y="186380"/>
                  </a:cubicBezTo>
                  <a:cubicBezTo>
                    <a:pt x="196158" y="184306"/>
                    <a:pt x="197689" y="182122"/>
                    <a:pt x="199220" y="179938"/>
                  </a:cubicBezTo>
                  <a:cubicBezTo>
                    <a:pt x="199876" y="178955"/>
                    <a:pt x="200423" y="178082"/>
                    <a:pt x="201079" y="177208"/>
                  </a:cubicBezTo>
                  <a:cubicBezTo>
                    <a:pt x="202829" y="174478"/>
                    <a:pt x="204470" y="171639"/>
                    <a:pt x="206001" y="168691"/>
                  </a:cubicBezTo>
                  <a:cubicBezTo>
                    <a:pt x="206110" y="168364"/>
                    <a:pt x="206329" y="168036"/>
                    <a:pt x="206548" y="167709"/>
                  </a:cubicBezTo>
                  <a:cubicBezTo>
                    <a:pt x="206548" y="167599"/>
                    <a:pt x="206657" y="167490"/>
                    <a:pt x="206657" y="167381"/>
                  </a:cubicBezTo>
                  <a:close/>
                  <a:moveTo>
                    <a:pt x="431761" y="130828"/>
                  </a:moveTo>
                  <a:lnTo>
                    <a:pt x="451448" y="150485"/>
                  </a:lnTo>
                  <a:lnTo>
                    <a:pt x="470916" y="169924"/>
                  </a:lnTo>
                  <a:cubicBezTo>
                    <a:pt x="335185" y="305884"/>
                    <a:pt x="151003" y="490332"/>
                    <a:pt x="147175" y="494045"/>
                  </a:cubicBezTo>
                  <a:cubicBezTo>
                    <a:pt x="147065" y="494155"/>
                    <a:pt x="146956" y="494264"/>
                    <a:pt x="146847" y="494373"/>
                  </a:cubicBezTo>
                  <a:lnTo>
                    <a:pt x="144222" y="496994"/>
                  </a:lnTo>
                  <a:cubicBezTo>
                    <a:pt x="143675" y="497212"/>
                    <a:pt x="143128" y="497540"/>
                    <a:pt x="142581" y="497868"/>
                  </a:cubicBezTo>
                  <a:cubicBezTo>
                    <a:pt x="131753" y="504966"/>
                    <a:pt x="116550" y="503437"/>
                    <a:pt x="107363" y="494264"/>
                  </a:cubicBezTo>
                  <a:cubicBezTo>
                    <a:pt x="97957" y="484872"/>
                    <a:pt x="96426" y="470129"/>
                    <a:pt x="103645" y="459209"/>
                  </a:cubicBezTo>
                  <a:cubicBezTo>
                    <a:pt x="103973" y="458663"/>
                    <a:pt x="104301" y="458117"/>
                    <a:pt x="104520" y="457571"/>
                  </a:cubicBezTo>
                  <a:lnTo>
                    <a:pt x="242219" y="319972"/>
                  </a:lnTo>
                  <a:cubicBezTo>
                    <a:pt x="243313" y="319535"/>
                    <a:pt x="244188" y="318989"/>
                    <a:pt x="245063" y="318225"/>
                  </a:cubicBezTo>
                  <a:lnTo>
                    <a:pt x="306858" y="256414"/>
                  </a:lnTo>
                  <a:cubicBezTo>
                    <a:pt x="307733" y="255650"/>
                    <a:pt x="308280" y="254667"/>
                    <a:pt x="308608" y="253684"/>
                  </a:cubicBezTo>
                  <a:close/>
                  <a:moveTo>
                    <a:pt x="102108" y="11784"/>
                  </a:moveTo>
                  <a:cubicBezTo>
                    <a:pt x="129336" y="11784"/>
                    <a:pt x="155032" y="22378"/>
                    <a:pt x="174277" y="41599"/>
                  </a:cubicBezTo>
                  <a:cubicBezTo>
                    <a:pt x="201832" y="69121"/>
                    <a:pt x="211236" y="110841"/>
                    <a:pt x="198224" y="147646"/>
                  </a:cubicBezTo>
                  <a:cubicBezTo>
                    <a:pt x="198114" y="148192"/>
                    <a:pt x="197786" y="148629"/>
                    <a:pt x="197568" y="149175"/>
                  </a:cubicBezTo>
                  <a:cubicBezTo>
                    <a:pt x="197349" y="149830"/>
                    <a:pt x="197130" y="150376"/>
                    <a:pt x="196802" y="151032"/>
                  </a:cubicBezTo>
                  <a:cubicBezTo>
                    <a:pt x="191663" y="164356"/>
                    <a:pt x="184009" y="176151"/>
                    <a:pt x="174277" y="185871"/>
                  </a:cubicBezTo>
                  <a:cubicBezTo>
                    <a:pt x="165311" y="194826"/>
                    <a:pt x="154704" y="201925"/>
                    <a:pt x="142785" y="207168"/>
                  </a:cubicBezTo>
                  <a:cubicBezTo>
                    <a:pt x="142129" y="207386"/>
                    <a:pt x="141473" y="207714"/>
                    <a:pt x="140926" y="207932"/>
                  </a:cubicBezTo>
                  <a:lnTo>
                    <a:pt x="139505" y="208478"/>
                  </a:lnTo>
                  <a:cubicBezTo>
                    <a:pt x="127477" y="213174"/>
                    <a:pt x="114793" y="215577"/>
                    <a:pt x="101890" y="215577"/>
                  </a:cubicBezTo>
                  <a:cubicBezTo>
                    <a:pt x="74663" y="215577"/>
                    <a:pt x="49076" y="204983"/>
                    <a:pt x="29940" y="185762"/>
                  </a:cubicBezTo>
                  <a:cubicBezTo>
                    <a:pt x="3697" y="159550"/>
                    <a:pt x="-6035" y="121762"/>
                    <a:pt x="3697" y="86595"/>
                  </a:cubicBezTo>
                  <a:lnTo>
                    <a:pt x="52903" y="135851"/>
                  </a:lnTo>
                  <a:cubicBezTo>
                    <a:pt x="54543" y="137380"/>
                    <a:pt x="56620" y="138254"/>
                    <a:pt x="58917" y="138035"/>
                  </a:cubicBezTo>
                  <a:lnTo>
                    <a:pt x="115995" y="135086"/>
                  </a:lnTo>
                  <a:cubicBezTo>
                    <a:pt x="120041" y="134868"/>
                    <a:pt x="123212" y="131592"/>
                    <a:pt x="123431" y="127660"/>
                  </a:cubicBezTo>
                  <a:lnTo>
                    <a:pt x="126493" y="70650"/>
                  </a:lnTo>
                  <a:cubicBezTo>
                    <a:pt x="126602" y="68357"/>
                    <a:pt x="125727" y="66172"/>
                    <a:pt x="124196" y="64643"/>
                  </a:cubicBezTo>
                  <a:lnTo>
                    <a:pt x="74881" y="15388"/>
                  </a:lnTo>
                  <a:cubicBezTo>
                    <a:pt x="83738" y="12985"/>
                    <a:pt x="92814" y="11784"/>
                    <a:pt x="102108" y="11784"/>
                  </a:cubicBezTo>
                  <a:close/>
                  <a:moveTo>
                    <a:pt x="362839" y="0"/>
                  </a:moveTo>
                  <a:lnTo>
                    <a:pt x="381652" y="3822"/>
                  </a:lnTo>
                  <a:lnTo>
                    <a:pt x="525595" y="125584"/>
                  </a:lnTo>
                  <a:lnTo>
                    <a:pt x="604567" y="321058"/>
                  </a:lnTo>
                  <a:lnTo>
                    <a:pt x="600739" y="322696"/>
                  </a:lnTo>
                  <a:lnTo>
                    <a:pt x="488406" y="165334"/>
                  </a:lnTo>
                  <a:cubicBezTo>
                    <a:pt x="488078" y="165006"/>
                    <a:pt x="487859" y="164679"/>
                    <a:pt x="487531" y="164351"/>
                  </a:cubicBezTo>
                  <a:lnTo>
                    <a:pt x="437217" y="114227"/>
                  </a:lnTo>
                  <a:cubicBezTo>
                    <a:pt x="436670" y="113681"/>
                    <a:pt x="436123" y="113135"/>
                    <a:pt x="435357" y="112807"/>
                  </a:cubicBezTo>
                  <a:lnTo>
                    <a:pt x="361855" y="74149"/>
                  </a:lnTo>
                  <a:lnTo>
                    <a:pt x="346651" y="52199"/>
                  </a:lnTo>
                  <a:close/>
                </a:path>
              </a:pathLst>
            </a:custGeom>
            <a:solidFill>
              <a:schemeClr val="accent2"/>
            </a:solidFill>
            <a:ln>
              <a:noFill/>
            </a:ln>
            <a:extLst/>
          </p:spPr>
          <p:txBody>
            <a:bodyPr anchor="ct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sp>
          <p:nvSpPr>
            <p:cNvPr id="17" name="TextBox 6"/>
            <p:cNvSpPr txBox="1"/>
            <p:nvPr/>
          </p:nvSpPr>
          <p:spPr>
            <a:xfrm>
              <a:off x="6674562" y="2466077"/>
              <a:ext cx="2139151" cy="1137918"/>
            </a:xfrm>
            <a:prstGeom prst="rect">
              <a:avLst/>
            </a:prstGeom>
            <a:noFill/>
          </p:spPr>
          <p:txBody>
            <a:bodyPr wrap="square" lIns="72000" tIns="0" rIns="72000" bIns="0" anchor="ctr" anchorCtr="0">
              <a:noAutofit/>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914378">
                <a:lnSpc>
                  <a:spcPct val="120000"/>
                </a:lnSpc>
                <a:buFont typeface="Arial" panose="020B0604020202020204" pitchFamily="34" charset="0"/>
                <a:buChar char="•"/>
                <a:defRPr/>
              </a:pPr>
              <a:r>
                <a:rPr lang="zh-CN" altLang="en-US" sz="1400" dirty="0"/>
                <a:t>支持或直接提供系统所需的功能</a:t>
              </a:r>
            </a:p>
            <a:p>
              <a:pPr marL="285750" indent="-285750" defTabSz="914378">
                <a:lnSpc>
                  <a:spcPct val="120000"/>
                </a:lnSpc>
                <a:buFont typeface="Arial" panose="020B0604020202020204" pitchFamily="34" charset="0"/>
                <a:buChar char="•"/>
                <a:defRPr/>
              </a:pPr>
              <a:r>
                <a:rPr lang="zh-CN" altLang="en-US" sz="1400" dirty="0"/>
                <a:t>控制其他程序（如操作系统）</a:t>
              </a:r>
            </a:p>
            <a:p>
              <a:pPr marL="285750" indent="-285750" defTabSz="914378">
                <a:lnSpc>
                  <a:spcPct val="120000"/>
                </a:lnSpc>
                <a:buFont typeface="Arial" panose="020B0604020202020204" pitchFamily="34" charset="0"/>
                <a:buChar char="•"/>
                <a:defRPr/>
              </a:pPr>
              <a:r>
                <a:rPr lang="zh-CN" altLang="en-US" sz="1400" dirty="0"/>
                <a:t>改善通信（如网络软件）</a:t>
              </a:r>
            </a:p>
            <a:p>
              <a:pPr marL="285750" indent="-285750" defTabSz="914378">
                <a:lnSpc>
                  <a:spcPct val="120000"/>
                </a:lnSpc>
                <a:buFont typeface="Arial" panose="020B0604020202020204" pitchFamily="34" charset="0"/>
                <a:buChar char="•"/>
                <a:defRPr/>
              </a:pPr>
              <a:r>
                <a:rPr lang="zh-CN" altLang="en-US" sz="1400" dirty="0"/>
                <a:t>帮助开发其它软件（如软件开发工具）</a:t>
              </a:r>
            </a:p>
            <a:p>
              <a:pPr marL="285750" indent="-285750" defTabSz="914378">
                <a:lnSpc>
                  <a:spcPct val="120000"/>
                </a:lnSpc>
                <a:buFont typeface="Arial" panose="020B0604020202020204" pitchFamily="34" charset="0"/>
                <a:buChar char="•"/>
                <a:defRPr/>
              </a:pPr>
              <a:r>
                <a:rPr lang="zh-CN" altLang="en-US" sz="1400" dirty="0"/>
                <a:t>其它功能</a:t>
              </a:r>
              <a:r>
                <a:rPr lang="en-US" altLang="zh-CN" sz="1400" dirty="0"/>
                <a:t>……</a:t>
              </a:r>
            </a:p>
          </p:txBody>
        </p:sp>
        <p:sp>
          <p:nvSpPr>
            <p:cNvPr id="18" name="Rectangle 8"/>
            <p:cNvSpPr/>
            <p:nvPr/>
          </p:nvSpPr>
          <p:spPr>
            <a:xfrm>
              <a:off x="6057863" y="2235254"/>
              <a:ext cx="2608248" cy="177448"/>
            </a:xfrm>
            <a:prstGeom prst="rect">
              <a:avLst/>
            </a:prstGeom>
          </p:spPr>
          <p:txBody>
            <a:bodyPr wrap="none" lIns="72000" tIns="0" rIns="72000" bIns="0">
              <a:normAutofit lnSpcReduction="10000"/>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78">
                <a:defRPr/>
              </a:pPr>
              <a:r>
                <a:rPr lang="zh-CN" altLang="en-US" b="1" dirty="0">
                  <a:solidFill>
                    <a:schemeClr val="accent2"/>
                  </a:solidFill>
                </a:rPr>
                <a:t>另一方面是开发其他软件产品的工具</a:t>
              </a:r>
            </a:p>
          </p:txBody>
        </p:sp>
      </p:grpSp>
      <p:grpSp>
        <p:nvGrpSpPr>
          <p:cNvPr id="9" name="组合 8"/>
          <p:cNvGrpSpPr/>
          <p:nvPr/>
        </p:nvGrpSpPr>
        <p:grpSpPr>
          <a:xfrm>
            <a:off x="707618" y="1412284"/>
            <a:ext cx="5050738" cy="3565245"/>
            <a:chOff x="1214138" y="1304925"/>
            <a:chExt cx="3589319" cy="2533650"/>
          </a:xfrm>
        </p:grpSpPr>
        <p:sp>
          <p:nvSpPr>
            <p:cNvPr id="10" name="Freeform: Shape 7"/>
            <p:cNvSpPr/>
            <p:nvPr/>
          </p:nvSpPr>
          <p:spPr>
            <a:xfrm>
              <a:off x="2463815" y="1304925"/>
              <a:ext cx="2339642" cy="2533650"/>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 name="Freeform: Shape 9"/>
            <p:cNvSpPr>
              <a:spLocks/>
            </p:cNvSpPr>
            <p:nvPr/>
          </p:nvSpPr>
          <p:spPr bwMode="auto">
            <a:xfrm>
              <a:off x="3135456" y="2142091"/>
              <a:ext cx="804353" cy="789248"/>
            </a:xfrm>
            <a:custGeom>
              <a:avLst/>
              <a:gdLst>
                <a:gd name="connsiteX0" fmla="*/ 44450 w 338138"/>
                <a:gd name="connsiteY0" fmla="*/ 285750 h 331788"/>
                <a:gd name="connsiteX1" fmla="*/ 293688 w 338138"/>
                <a:gd name="connsiteY1" fmla="*/ 285750 h 331788"/>
                <a:gd name="connsiteX2" fmla="*/ 246464 w 338138"/>
                <a:gd name="connsiteY2" fmla="*/ 331788 h 331788"/>
                <a:gd name="connsiteX3" fmla="*/ 91674 w 338138"/>
                <a:gd name="connsiteY3" fmla="*/ 331788 h 331788"/>
                <a:gd name="connsiteX4" fmla="*/ 44450 w 338138"/>
                <a:gd name="connsiteY4" fmla="*/ 285750 h 331788"/>
                <a:gd name="connsiteX5" fmla="*/ 27738 w 338138"/>
                <a:gd name="connsiteY5" fmla="*/ 139700 h 331788"/>
                <a:gd name="connsiteX6" fmla="*/ 79251 w 338138"/>
                <a:gd name="connsiteY6" fmla="*/ 169963 h 331788"/>
                <a:gd name="connsiteX7" fmla="*/ 87176 w 338138"/>
                <a:gd name="connsiteY7" fmla="*/ 169963 h 331788"/>
                <a:gd name="connsiteX8" fmla="*/ 87176 w 338138"/>
                <a:gd name="connsiteY8" fmla="*/ 204173 h 331788"/>
                <a:gd name="connsiteX9" fmla="*/ 99064 w 338138"/>
                <a:gd name="connsiteY9" fmla="*/ 216014 h 331788"/>
                <a:gd name="connsiteX10" fmla="*/ 110951 w 338138"/>
                <a:gd name="connsiteY10" fmla="*/ 204173 h 331788"/>
                <a:gd name="connsiteX11" fmla="*/ 110951 w 338138"/>
                <a:gd name="connsiteY11" fmla="*/ 169963 h 331788"/>
                <a:gd name="connsiteX12" fmla="*/ 227187 w 338138"/>
                <a:gd name="connsiteY12" fmla="*/ 169963 h 331788"/>
                <a:gd name="connsiteX13" fmla="*/ 227187 w 338138"/>
                <a:gd name="connsiteY13" fmla="*/ 204173 h 331788"/>
                <a:gd name="connsiteX14" fmla="*/ 239074 w 338138"/>
                <a:gd name="connsiteY14" fmla="*/ 216014 h 331788"/>
                <a:gd name="connsiteX15" fmla="*/ 250962 w 338138"/>
                <a:gd name="connsiteY15" fmla="*/ 204173 h 331788"/>
                <a:gd name="connsiteX16" fmla="*/ 250962 w 338138"/>
                <a:gd name="connsiteY16" fmla="*/ 169963 h 331788"/>
                <a:gd name="connsiteX17" fmla="*/ 258887 w 338138"/>
                <a:gd name="connsiteY17" fmla="*/ 169963 h 331788"/>
                <a:gd name="connsiteX18" fmla="*/ 310400 w 338138"/>
                <a:gd name="connsiteY18" fmla="*/ 139700 h 331788"/>
                <a:gd name="connsiteX19" fmla="*/ 338138 w 338138"/>
                <a:gd name="connsiteY19" fmla="*/ 183120 h 331788"/>
                <a:gd name="connsiteX20" fmla="*/ 338138 w 338138"/>
                <a:gd name="connsiteY20" fmla="*/ 239698 h 331788"/>
                <a:gd name="connsiteX21" fmla="*/ 294550 w 338138"/>
                <a:gd name="connsiteY21" fmla="*/ 285750 h 331788"/>
                <a:gd name="connsiteX22" fmla="*/ 294550 w 338138"/>
                <a:gd name="connsiteY22" fmla="*/ 263382 h 331788"/>
                <a:gd name="connsiteX23" fmla="*/ 43588 w 338138"/>
                <a:gd name="connsiteY23" fmla="*/ 263382 h 331788"/>
                <a:gd name="connsiteX24" fmla="*/ 43588 w 338138"/>
                <a:gd name="connsiteY24" fmla="*/ 285750 h 331788"/>
                <a:gd name="connsiteX25" fmla="*/ 0 w 338138"/>
                <a:gd name="connsiteY25" fmla="*/ 239698 h 331788"/>
                <a:gd name="connsiteX26" fmla="*/ 0 w 338138"/>
                <a:gd name="connsiteY26" fmla="*/ 183120 h 331788"/>
                <a:gd name="connsiteX27" fmla="*/ 27738 w 338138"/>
                <a:gd name="connsiteY27" fmla="*/ 139700 h 331788"/>
                <a:gd name="connsiteX28" fmla="*/ 169070 w 338138"/>
                <a:gd name="connsiteY28" fmla="*/ 22225 h 331788"/>
                <a:gd name="connsiteX29" fmla="*/ 153988 w 338138"/>
                <a:gd name="connsiteY29" fmla="*/ 38100 h 331788"/>
                <a:gd name="connsiteX30" fmla="*/ 184151 w 338138"/>
                <a:gd name="connsiteY30" fmla="*/ 38100 h 331788"/>
                <a:gd name="connsiteX31" fmla="*/ 169070 w 338138"/>
                <a:gd name="connsiteY31" fmla="*/ 22225 h 331788"/>
                <a:gd name="connsiteX32" fmla="*/ 169069 w 338138"/>
                <a:gd name="connsiteY32" fmla="*/ 0 h 331788"/>
                <a:gd name="connsiteX33" fmla="*/ 200552 w 338138"/>
                <a:gd name="connsiteY33" fmla="*/ 15818 h 331788"/>
                <a:gd name="connsiteX34" fmla="*/ 208422 w 338138"/>
                <a:gd name="connsiteY34" fmla="*/ 38228 h 331788"/>
                <a:gd name="connsiteX35" fmla="*/ 258270 w 338138"/>
                <a:gd name="connsiteY35" fmla="*/ 38228 h 331788"/>
                <a:gd name="connsiteX36" fmla="*/ 293688 w 338138"/>
                <a:gd name="connsiteY36" fmla="*/ 73819 h 331788"/>
                <a:gd name="connsiteX37" fmla="*/ 293688 w 338138"/>
                <a:gd name="connsiteY37" fmla="*/ 112047 h 331788"/>
                <a:gd name="connsiteX38" fmla="*/ 258270 w 338138"/>
                <a:gd name="connsiteY38" fmla="*/ 147638 h 331788"/>
                <a:gd name="connsiteX39" fmla="*/ 250399 w 338138"/>
                <a:gd name="connsiteY39" fmla="*/ 147638 h 331788"/>
                <a:gd name="connsiteX40" fmla="*/ 250399 w 338138"/>
                <a:gd name="connsiteY40" fmla="*/ 102819 h 331788"/>
                <a:gd name="connsiteX41" fmla="*/ 238593 w 338138"/>
                <a:gd name="connsiteY41" fmla="*/ 90956 h 331788"/>
                <a:gd name="connsiteX42" fmla="*/ 226787 w 338138"/>
                <a:gd name="connsiteY42" fmla="*/ 102819 h 331788"/>
                <a:gd name="connsiteX43" fmla="*/ 226787 w 338138"/>
                <a:gd name="connsiteY43" fmla="*/ 147638 h 331788"/>
                <a:gd name="connsiteX44" fmla="*/ 111351 w 338138"/>
                <a:gd name="connsiteY44" fmla="*/ 147638 h 331788"/>
                <a:gd name="connsiteX45" fmla="*/ 111351 w 338138"/>
                <a:gd name="connsiteY45" fmla="*/ 102819 h 331788"/>
                <a:gd name="connsiteX46" fmla="*/ 99545 w 338138"/>
                <a:gd name="connsiteY46" fmla="*/ 90956 h 331788"/>
                <a:gd name="connsiteX47" fmla="*/ 87739 w 338138"/>
                <a:gd name="connsiteY47" fmla="*/ 102819 h 331788"/>
                <a:gd name="connsiteX48" fmla="*/ 87739 w 338138"/>
                <a:gd name="connsiteY48" fmla="*/ 147638 h 331788"/>
                <a:gd name="connsiteX49" fmla="*/ 79868 w 338138"/>
                <a:gd name="connsiteY49" fmla="*/ 147638 h 331788"/>
                <a:gd name="connsiteX50" fmla="*/ 44450 w 338138"/>
                <a:gd name="connsiteY50" fmla="*/ 112047 h 331788"/>
                <a:gd name="connsiteX51" fmla="*/ 44450 w 338138"/>
                <a:gd name="connsiteY51" fmla="*/ 73819 h 331788"/>
                <a:gd name="connsiteX52" fmla="*/ 79868 w 338138"/>
                <a:gd name="connsiteY52" fmla="*/ 38228 h 331788"/>
                <a:gd name="connsiteX53" fmla="*/ 131027 w 338138"/>
                <a:gd name="connsiteY53" fmla="*/ 38228 h 331788"/>
                <a:gd name="connsiteX54" fmla="*/ 138898 w 338138"/>
                <a:gd name="connsiteY54" fmla="*/ 15818 h 331788"/>
                <a:gd name="connsiteX55" fmla="*/ 169069 w 338138"/>
                <a:gd name="connsiteY5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331788">
                  <a:moveTo>
                    <a:pt x="44450" y="285750"/>
                  </a:moveTo>
                  <a:cubicBezTo>
                    <a:pt x="44450" y="285750"/>
                    <a:pt x="44450" y="285750"/>
                    <a:pt x="293688" y="285750"/>
                  </a:cubicBezTo>
                  <a:cubicBezTo>
                    <a:pt x="292376" y="312057"/>
                    <a:pt x="272700" y="331788"/>
                    <a:pt x="246464" y="331788"/>
                  </a:cubicBezTo>
                  <a:cubicBezTo>
                    <a:pt x="246464" y="331788"/>
                    <a:pt x="246464" y="331788"/>
                    <a:pt x="91674" y="331788"/>
                  </a:cubicBezTo>
                  <a:cubicBezTo>
                    <a:pt x="66750" y="331788"/>
                    <a:pt x="45762" y="312057"/>
                    <a:pt x="44450" y="285750"/>
                  </a:cubicBezTo>
                  <a:close/>
                  <a:moveTo>
                    <a:pt x="27738" y="139700"/>
                  </a:moveTo>
                  <a:cubicBezTo>
                    <a:pt x="38305" y="158121"/>
                    <a:pt x="58117" y="169963"/>
                    <a:pt x="79251" y="169963"/>
                  </a:cubicBezTo>
                  <a:cubicBezTo>
                    <a:pt x="79251" y="169963"/>
                    <a:pt x="79251" y="169963"/>
                    <a:pt x="87176" y="169963"/>
                  </a:cubicBezTo>
                  <a:cubicBezTo>
                    <a:pt x="87176" y="169963"/>
                    <a:pt x="87176" y="169963"/>
                    <a:pt x="87176" y="204173"/>
                  </a:cubicBezTo>
                  <a:cubicBezTo>
                    <a:pt x="87176" y="210751"/>
                    <a:pt x="92460" y="216014"/>
                    <a:pt x="99064" y="216014"/>
                  </a:cubicBezTo>
                  <a:cubicBezTo>
                    <a:pt x="105668" y="216014"/>
                    <a:pt x="110951" y="210751"/>
                    <a:pt x="110951" y="204173"/>
                  </a:cubicBezTo>
                  <a:cubicBezTo>
                    <a:pt x="110951" y="204173"/>
                    <a:pt x="110951" y="204173"/>
                    <a:pt x="110951" y="169963"/>
                  </a:cubicBezTo>
                  <a:cubicBezTo>
                    <a:pt x="110951" y="169963"/>
                    <a:pt x="110951" y="169963"/>
                    <a:pt x="227187" y="169963"/>
                  </a:cubicBezTo>
                  <a:cubicBezTo>
                    <a:pt x="227187" y="169963"/>
                    <a:pt x="227187" y="169963"/>
                    <a:pt x="227187" y="204173"/>
                  </a:cubicBezTo>
                  <a:cubicBezTo>
                    <a:pt x="227187" y="210751"/>
                    <a:pt x="232470" y="216014"/>
                    <a:pt x="239074" y="216014"/>
                  </a:cubicBezTo>
                  <a:cubicBezTo>
                    <a:pt x="245678" y="216014"/>
                    <a:pt x="250962" y="210751"/>
                    <a:pt x="250962" y="204173"/>
                  </a:cubicBezTo>
                  <a:cubicBezTo>
                    <a:pt x="250962" y="204173"/>
                    <a:pt x="250962" y="204173"/>
                    <a:pt x="250962" y="169963"/>
                  </a:cubicBezTo>
                  <a:cubicBezTo>
                    <a:pt x="250962" y="169963"/>
                    <a:pt x="250962" y="169963"/>
                    <a:pt x="258887" y="169963"/>
                  </a:cubicBezTo>
                  <a:cubicBezTo>
                    <a:pt x="281341" y="169963"/>
                    <a:pt x="299833" y="158121"/>
                    <a:pt x="310400" y="139700"/>
                  </a:cubicBezTo>
                  <a:cubicBezTo>
                    <a:pt x="326250" y="146279"/>
                    <a:pt x="338138" y="163384"/>
                    <a:pt x="338138" y="183120"/>
                  </a:cubicBezTo>
                  <a:cubicBezTo>
                    <a:pt x="338138" y="183120"/>
                    <a:pt x="338138" y="183120"/>
                    <a:pt x="338138" y="239698"/>
                  </a:cubicBezTo>
                  <a:cubicBezTo>
                    <a:pt x="338138" y="264698"/>
                    <a:pt x="319646" y="285750"/>
                    <a:pt x="294550" y="285750"/>
                  </a:cubicBezTo>
                  <a:cubicBezTo>
                    <a:pt x="294550" y="285750"/>
                    <a:pt x="294550" y="285750"/>
                    <a:pt x="294550" y="263382"/>
                  </a:cubicBezTo>
                  <a:cubicBezTo>
                    <a:pt x="294550" y="263382"/>
                    <a:pt x="294550" y="263382"/>
                    <a:pt x="43588" y="263382"/>
                  </a:cubicBezTo>
                  <a:cubicBezTo>
                    <a:pt x="43588" y="263382"/>
                    <a:pt x="43588" y="263382"/>
                    <a:pt x="43588" y="285750"/>
                  </a:cubicBezTo>
                  <a:cubicBezTo>
                    <a:pt x="19813" y="285750"/>
                    <a:pt x="0" y="264698"/>
                    <a:pt x="0" y="239698"/>
                  </a:cubicBezTo>
                  <a:cubicBezTo>
                    <a:pt x="0" y="239698"/>
                    <a:pt x="0" y="239698"/>
                    <a:pt x="0" y="183120"/>
                  </a:cubicBezTo>
                  <a:cubicBezTo>
                    <a:pt x="0" y="163384"/>
                    <a:pt x="11888" y="146279"/>
                    <a:pt x="27738" y="139700"/>
                  </a:cubicBezTo>
                  <a:close/>
                  <a:moveTo>
                    <a:pt x="169070" y="22225"/>
                  </a:moveTo>
                  <a:cubicBezTo>
                    <a:pt x="161529" y="22225"/>
                    <a:pt x="153988" y="30163"/>
                    <a:pt x="153988" y="38100"/>
                  </a:cubicBezTo>
                  <a:cubicBezTo>
                    <a:pt x="153988" y="38100"/>
                    <a:pt x="153988" y="38100"/>
                    <a:pt x="184151" y="38100"/>
                  </a:cubicBezTo>
                  <a:cubicBezTo>
                    <a:pt x="184151" y="30163"/>
                    <a:pt x="177867" y="22225"/>
                    <a:pt x="169070" y="22225"/>
                  </a:cubicBezTo>
                  <a:close/>
                  <a:moveTo>
                    <a:pt x="169069" y="0"/>
                  </a:moveTo>
                  <a:cubicBezTo>
                    <a:pt x="182187" y="0"/>
                    <a:pt x="193993" y="6591"/>
                    <a:pt x="200552" y="15818"/>
                  </a:cubicBezTo>
                  <a:cubicBezTo>
                    <a:pt x="205799" y="22409"/>
                    <a:pt x="208422" y="30319"/>
                    <a:pt x="208422" y="38228"/>
                  </a:cubicBezTo>
                  <a:cubicBezTo>
                    <a:pt x="208422" y="38228"/>
                    <a:pt x="208422" y="38228"/>
                    <a:pt x="258270" y="38228"/>
                  </a:cubicBezTo>
                  <a:cubicBezTo>
                    <a:pt x="277947" y="38228"/>
                    <a:pt x="293688" y="55364"/>
                    <a:pt x="293688" y="73819"/>
                  </a:cubicBezTo>
                  <a:cubicBezTo>
                    <a:pt x="293688" y="73819"/>
                    <a:pt x="293688" y="73819"/>
                    <a:pt x="293688" y="112047"/>
                  </a:cubicBezTo>
                  <a:cubicBezTo>
                    <a:pt x="293688" y="130501"/>
                    <a:pt x="277947" y="147638"/>
                    <a:pt x="258270" y="147638"/>
                  </a:cubicBezTo>
                  <a:cubicBezTo>
                    <a:pt x="258270" y="147638"/>
                    <a:pt x="258270" y="147638"/>
                    <a:pt x="250399" y="147638"/>
                  </a:cubicBezTo>
                  <a:cubicBezTo>
                    <a:pt x="250399" y="147638"/>
                    <a:pt x="250399" y="147638"/>
                    <a:pt x="250399" y="102819"/>
                  </a:cubicBezTo>
                  <a:cubicBezTo>
                    <a:pt x="250399" y="96228"/>
                    <a:pt x="245152" y="90956"/>
                    <a:pt x="238593" y="90956"/>
                  </a:cubicBezTo>
                  <a:cubicBezTo>
                    <a:pt x="232034" y="90956"/>
                    <a:pt x="226787" y="96228"/>
                    <a:pt x="226787" y="102819"/>
                  </a:cubicBezTo>
                  <a:cubicBezTo>
                    <a:pt x="226787" y="102819"/>
                    <a:pt x="226787" y="102819"/>
                    <a:pt x="226787" y="147638"/>
                  </a:cubicBezTo>
                  <a:cubicBezTo>
                    <a:pt x="226787" y="147638"/>
                    <a:pt x="226787" y="147638"/>
                    <a:pt x="111351" y="147638"/>
                  </a:cubicBezTo>
                  <a:cubicBezTo>
                    <a:pt x="111351" y="147638"/>
                    <a:pt x="111351" y="147638"/>
                    <a:pt x="111351" y="102819"/>
                  </a:cubicBezTo>
                  <a:cubicBezTo>
                    <a:pt x="111351" y="96228"/>
                    <a:pt x="106104" y="90956"/>
                    <a:pt x="99545" y="90956"/>
                  </a:cubicBezTo>
                  <a:cubicBezTo>
                    <a:pt x="92986" y="90956"/>
                    <a:pt x="87739" y="96228"/>
                    <a:pt x="87739" y="102819"/>
                  </a:cubicBezTo>
                  <a:cubicBezTo>
                    <a:pt x="87739" y="102819"/>
                    <a:pt x="87739" y="102819"/>
                    <a:pt x="87739" y="147638"/>
                  </a:cubicBezTo>
                  <a:cubicBezTo>
                    <a:pt x="87739" y="147638"/>
                    <a:pt x="87739" y="147638"/>
                    <a:pt x="79868" y="147638"/>
                  </a:cubicBezTo>
                  <a:cubicBezTo>
                    <a:pt x="61503" y="147638"/>
                    <a:pt x="44450" y="130501"/>
                    <a:pt x="44450" y="112047"/>
                  </a:cubicBezTo>
                  <a:cubicBezTo>
                    <a:pt x="44450" y="112047"/>
                    <a:pt x="44450" y="112047"/>
                    <a:pt x="44450" y="73819"/>
                  </a:cubicBezTo>
                  <a:cubicBezTo>
                    <a:pt x="44450" y="55364"/>
                    <a:pt x="61503" y="38228"/>
                    <a:pt x="79868" y="38228"/>
                  </a:cubicBezTo>
                  <a:cubicBezTo>
                    <a:pt x="79868" y="38228"/>
                    <a:pt x="79868" y="38228"/>
                    <a:pt x="131027" y="38228"/>
                  </a:cubicBezTo>
                  <a:cubicBezTo>
                    <a:pt x="131027" y="30319"/>
                    <a:pt x="133651" y="22409"/>
                    <a:pt x="138898" y="15818"/>
                  </a:cubicBezTo>
                  <a:cubicBezTo>
                    <a:pt x="145457" y="6591"/>
                    <a:pt x="157263" y="0"/>
                    <a:pt x="169069" y="0"/>
                  </a:cubicBezTo>
                  <a:close/>
                </a:path>
              </a:pathLst>
            </a:custGeom>
            <a:solidFill>
              <a:schemeClr val="accent1"/>
            </a:solidFill>
            <a:ln>
              <a:noFill/>
            </a:ln>
            <a:extLst/>
          </p:spPr>
          <p:txBody>
            <a:bodyPr anchor="ctr"/>
            <a:lstStyle/>
            <a:p>
              <a:pPr algn="ctr"/>
              <a:endParaRPr dirty="0"/>
            </a:p>
          </p:txBody>
        </p:sp>
        <p:sp>
          <p:nvSpPr>
            <p:cNvPr id="12" name="TextBox 10"/>
            <p:cNvSpPr txBox="1"/>
            <p:nvPr/>
          </p:nvSpPr>
          <p:spPr>
            <a:xfrm>
              <a:off x="1617115" y="2517737"/>
              <a:ext cx="1518341" cy="733768"/>
            </a:xfrm>
            <a:prstGeom prst="rect">
              <a:avLst/>
            </a:prstGeom>
            <a:noFill/>
          </p:spPr>
          <p:txBody>
            <a:bodyPr wrap="square" lIns="72000" tIns="0" rIns="72000" bIns="0" anchor="ctr" anchorCtr="0">
              <a:normAutofit/>
            </a:bodyPr>
            <a:lstStyle/>
            <a:p>
              <a:pPr marL="285750" indent="-285750" defTabSz="914378">
                <a:lnSpc>
                  <a:spcPct val="120000"/>
                </a:lnSpc>
                <a:buFont typeface="Arial" panose="020B0604020202020204" pitchFamily="34" charset="0"/>
                <a:buChar char="•"/>
                <a:defRPr/>
              </a:pPr>
              <a:r>
                <a:rPr lang="zh-CN" altLang="en-US" sz="1400" dirty="0"/>
                <a:t>提供计算能力</a:t>
              </a:r>
            </a:p>
            <a:p>
              <a:pPr marL="285750" indent="-285750" defTabSz="914378">
                <a:lnSpc>
                  <a:spcPct val="120000"/>
                </a:lnSpc>
                <a:buFont typeface="Arial" panose="020B0604020202020204" pitchFamily="34" charset="0"/>
                <a:buChar char="•"/>
                <a:defRPr/>
              </a:pPr>
              <a:r>
                <a:rPr lang="zh-CN" altLang="en-US" sz="1400" dirty="0"/>
                <a:t>产生、管理、获取、修改、显示或传输信息</a:t>
              </a:r>
            </a:p>
          </p:txBody>
        </p:sp>
        <p:sp>
          <p:nvSpPr>
            <p:cNvPr id="13" name="Rectangle 11"/>
            <p:cNvSpPr/>
            <p:nvPr/>
          </p:nvSpPr>
          <p:spPr>
            <a:xfrm>
              <a:off x="1214138" y="2235254"/>
              <a:ext cx="1805711" cy="184666"/>
            </a:xfrm>
            <a:prstGeom prst="rect">
              <a:avLst/>
            </a:prstGeom>
          </p:spPr>
          <p:txBody>
            <a:bodyPr wrap="none" lIns="72000" tIns="0" rIns="72000" bIns="0">
              <a:normAutofit lnSpcReduction="10000"/>
            </a:bodyPr>
            <a:lstStyle/>
            <a:p>
              <a:pPr lvl="0" algn="r" defTabSz="914378">
                <a:defRPr/>
              </a:pPr>
              <a:r>
                <a:rPr lang="zh-CN" altLang="en-US" b="1" dirty="0">
                  <a:solidFill>
                    <a:schemeClr val="accent1"/>
                  </a:solidFill>
                </a:rPr>
                <a:t>一方面是一种产品</a:t>
              </a:r>
            </a:p>
          </p:txBody>
        </p:sp>
      </p:grpSp>
    </p:spTree>
    <p:extLst>
      <p:ext uri="{BB962C8B-B14F-4D97-AF65-F5344CB8AC3E}">
        <p14:creationId xmlns:p14="http://schemas.microsoft.com/office/powerpoint/2010/main" val="34727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dirty="0">
                <a:latin typeface="+mn-lt"/>
                <a:ea typeface="+mn-ea"/>
                <a:cs typeface="+mn-ea"/>
                <a:sym typeface="+mn-lt"/>
              </a:rPr>
              <a:t>软件的分类（按软件功能）</a:t>
            </a:r>
          </a:p>
        </p:txBody>
      </p:sp>
      <p:grpSp>
        <p:nvGrpSpPr>
          <p:cNvPr id="2" name="组合 1"/>
          <p:cNvGrpSpPr/>
          <p:nvPr/>
        </p:nvGrpSpPr>
        <p:grpSpPr>
          <a:xfrm>
            <a:off x="841486" y="1519128"/>
            <a:ext cx="10509027" cy="4233972"/>
            <a:chOff x="841486" y="1519128"/>
            <a:chExt cx="10509027" cy="4233972"/>
          </a:xfrm>
        </p:grpSpPr>
        <p:sp>
          <p:nvSpPr>
            <p:cNvPr id="3" name="任意多边形 2"/>
            <p:cNvSpPr/>
            <p:nvPr/>
          </p:nvSpPr>
          <p:spPr>
            <a:xfrm>
              <a:off x="841486" y="151912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800" b="1" kern="1200" dirty="0">
                  <a:latin typeface="+mn-lt"/>
                  <a:ea typeface="+mn-ea"/>
                  <a:cs typeface="+mn-ea"/>
                  <a:sym typeface="+mn-lt"/>
                </a:rPr>
                <a:t>系统软件</a:t>
              </a:r>
            </a:p>
          </p:txBody>
        </p:sp>
        <p:sp>
          <p:nvSpPr>
            <p:cNvPr id="4" name="任意多边形 3"/>
            <p:cNvSpPr/>
            <p:nvPr/>
          </p:nvSpPr>
          <p:spPr>
            <a:xfrm>
              <a:off x="841486" y="2185125"/>
              <a:ext cx="3203971" cy="35679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操作系统</a:t>
              </a:r>
              <a:endParaRPr lang="zh-CN" altLang="en-US" kern="1200" dirty="0">
                <a:latin typeface="+mn-lt"/>
                <a:ea typeface="+mn-ea"/>
                <a:cs typeface="+mn-ea"/>
                <a:sym typeface="+mn-lt"/>
              </a:endParaRP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数据库管理系统</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设备驱动程序</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通信处理程序等</a:t>
              </a:r>
            </a:p>
          </p:txBody>
        </p:sp>
        <p:sp>
          <p:nvSpPr>
            <p:cNvPr id="5" name="任意多边形 4"/>
            <p:cNvSpPr/>
            <p:nvPr/>
          </p:nvSpPr>
          <p:spPr>
            <a:xfrm>
              <a:off x="4494014" y="151912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800" b="1" kern="1200" dirty="0">
                  <a:latin typeface="+mn-lt"/>
                  <a:ea typeface="+mn-ea"/>
                  <a:cs typeface="+mn-ea"/>
                  <a:sym typeface="+mn-lt"/>
                </a:rPr>
                <a:t>支撑软件</a:t>
              </a:r>
            </a:p>
          </p:txBody>
        </p:sp>
        <p:sp>
          <p:nvSpPr>
            <p:cNvPr id="7" name="任意多边形 6"/>
            <p:cNvSpPr/>
            <p:nvPr/>
          </p:nvSpPr>
          <p:spPr>
            <a:xfrm>
              <a:off x="4494014" y="2185125"/>
              <a:ext cx="3203971" cy="35679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文本编辑程序</a:t>
              </a:r>
              <a:endParaRPr lang="zh-CN" altLang="en-US" kern="1200" dirty="0">
                <a:latin typeface="+mn-lt"/>
                <a:ea typeface="+mn-ea"/>
                <a:cs typeface="+mn-ea"/>
                <a:sym typeface="+mn-lt"/>
              </a:endParaRP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文件格式化程序</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磁盘或磁带</a:t>
              </a:r>
              <a:r>
                <a:rPr lang="zh-CN" altLang="en-US" dirty="0">
                  <a:cs typeface="+mn-ea"/>
                  <a:sym typeface="+mn-lt"/>
                </a:rPr>
                <a:t>间</a:t>
              </a:r>
              <a:r>
                <a:rPr kumimoji="0" lang="zh-CN" altLang="en-US" kern="1200" dirty="0">
                  <a:effectLst/>
                  <a:latin typeface="+mn-lt"/>
                  <a:ea typeface="+mn-ea"/>
                  <a:cs typeface="+mn-ea"/>
                  <a:sym typeface="+mn-lt"/>
                </a:rPr>
                <a:t>数据传输的程序</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程序库系统</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支持需求分析、设计、实现、测试和支持管理的软件</a:t>
              </a:r>
            </a:p>
          </p:txBody>
        </p:sp>
        <p:sp>
          <p:nvSpPr>
            <p:cNvPr id="8" name="任意多边形 7"/>
            <p:cNvSpPr/>
            <p:nvPr/>
          </p:nvSpPr>
          <p:spPr>
            <a:xfrm>
              <a:off x="8146542" y="151912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800" b="1" kern="1200" dirty="0">
                  <a:latin typeface="+mn-lt"/>
                  <a:ea typeface="+mn-ea"/>
                  <a:cs typeface="+mn-ea"/>
                  <a:sym typeface="+mn-lt"/>
                </a:rPr>
                <a:t>应用软件</a:t>
              </a:r>
            </a:p>
          </p:txBody>
        </p:sp>
        <p:sp>
          <p:nvSpPr>
            <p:cNvPr id="9" name="任意多边形 8"/>
            <p:cNvSpPr/>
            <p:nvPr/>
          </p:nvSpPr>
          <p:spPr>
            <a:xfrm>
              <a:off x="8146542" y="2185125"/>
              <a:ext cx="3203971" cy="35679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商业数据处理软件</a:t>
              </a:r>
              <a:endParaRPr lang="zh-CN" altLang="en-US" kern="1200" dirty="0">
                <a:latin typeface="+mn-lt"/>
                <a:ea typeface="+mn-ea"/>
                <a:cs typeface="+mn-ea"/>
                <a:sym typeface="+mn-lt"/>
              </a:endParaRP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工程与科学计算软件</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计算机辅助设计／制造软件</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系统仿真软件</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智能产品嵌入软件</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医疗、制药软件</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事务管理、办公自动化软件</a:t>
              </a:r>
            </a:p>
            <a:p>
              <a:pPr marL="171450" lvl="1" indent="-171450" algn="l" defTabSz="711200">
                <a:lnSpc>
                  <a:spcPct val="130000"/>
                </a:lnSpc>
                <a:spcBef>
                  <a:spcPct val="0"/>
                </a:spcBef>
                <a:spcAft>
                  <a:spcPct val="15000"/>
                </a:spcAft>
                <a:buChar char="••"/>
              </a:pPr>
              <a:r>
                <a:rPr kumimoji="0" lang="zh-CN" altLang="en-US" kern="1200" dirty="0">
                  <a:effectLst/>
                  <a:latin typeface="+mn-lt"/>
                  <a:ea typeface="+mn-ea"/>
                  <a:cs typeface="+mn-ea"/>
                  <a:sym typeface="+mn-lt"/>
                </a:rPr>
                <a:t>计算机辅助教学软件</a:t>
              </a:r>
            </a:p>
          </p:txBody>
        </p:sp>
      </p:grpSp>
    </p:spTree>
    <p:extLst>
      <p:ext uri="{BB962C8B-B14F-4D97-AF65-F5344CB8AC3E}">
        <p14:creationId xmlns:p14="http://schemas.microsoft.com/office/powerpoint/2010/main" val="251549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zh-CN" altLang="en-US">
                <a:latin typeface="+mn-lt"/>
                <a:ea typeface="+mn-ea"/>
                <a:cs typeface="+mn-ea"/>
                <a:sym typeface="+mn-lt"/>
              </a:rPr>
              <a:t>软件的分类（按服务对象）</a:t>
            </a:r>
            <a:endParaRPr lang="zh-CN" altLang="en-US" dirty="0">
              <a:latin typeface="+mn-lt"/>
              <a:ea typeface="+mn-ea"/>
              <a:cs typeface="+mn-ea"/>
              <a:sym typeface="+mn-lt"/>
            </a:endParaRPr>
          </a:p>
        </p:txBody>
      </p:sp>
      <p:graphicFrame>
        <p:nvGraphicFramePr>
          <p:cNvPr id="2" name="图示 1"/>
          <p:cNvGraphicFramePr/>
          <p:nvPr>
            <p:extLst>
              <p:ext uri="{D42A27DB-BD31-4B8C-83A1-F6EECF244321}">
                <p14:modId xmlns:p14="http://schemas.microsoft.com/office/powerpoint/2010/main" val="2851686825"/>
              </p:ext>
            </p:extLst>
          </p:nvPr>
        </p:nvGraphicFramePr>
        <p:xfrm>
          <a:off x="2999656" y="1628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75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heme/theme1.xml><?xml version="1.0" encoding="utf-8"?>
<a:theme xmlns:a="http://schemas.openxmlformats.org/drawingml/2006/main" name="菱形网格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菱形网格业务演示文稿（宽屏）</Template>
  <TotalTime>6734</TotalTime>
  <Words>7361</Words>
  <Application>Microsoft Office PowerPoint</Application>
  <PresentationFormat>宽屏</PresentationFormat>
  <Paragraphs>424</Paragraphs>
  <Slides>43</Slides>
  <Notes>43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2" baseType="lpstr">
      <vt:lpstr>宋体</vt:lpstr>
      <vt:lpstr>微软雅黑</vt:lpstr>
      <vt:lpstr>微软雅黑</vt:lpstr>
      <vt:lpstr>幼圆</vt:lpstr>
      <vt:lpstr>Arial</vt:lpstr>
      <vt:lpstr>Times New Roman</vt:lpstr>
      <vt:lpstr>Wingdings</vt:lpstr>
      <vt:lpstr>菱形网格 16x9</vt:lpstr>
      <vt:lpstr>BMP 图像</vt:lpstr>
      <vt:lpstr>软件工程概述</vt:lpstr>
      <vt:lpstr>软件过程概述</vt:lpstr>
      <vt:lpstr>软件的概念和特点</vt:lpstr>
      <vt:lpstr>什么是软件？</vt:lpstr>
      <vt:lpstr>软件的定义</vt:lpstr>
      <vt:lpstr>软件的特征</vt:lpstr>
      <vt:lpstr>软件双重作用</vt:lpstr>
      <vt:lpstr>软件的分类（按软件功能）</vt:lpstr>
      <vt:lpstr>软件的分类（按服务对象）</vt:lpstr>
      <vt:lpstr>软件的发展</vt:lpstr>
      <vt:lpstr>软件规模越来越大</vt:lpstr>
      <vt:lpstr>为什么软件发展如此之快？</vt:lpstr>
      <vt:lpstr>软件危机的产生</vt:lpstr>
      <vt:lpstr>什么是软件危机</vt:lpstr>
      <vt:lpstr>软件危机案例：OS/360</vt:lpstr>
      <vt:lpstr>软件危机案例：美国火箭爆炸</vt:lpstr>
      <vt:lpstr>软件危机案例：美国银行信托软件系统</vt:lpstr>
      <vt:lpstr>软件成本日益增加</vt:lpstr>
      <vt:lpstr>软件技术进步 &lt; 需求增长</vt:lpstr>
      <vt:lpstr>产生软件危机的原因</vt:lpstr>
      <vt:lpstr>消除软件危机的途径：软件工程！</vt:lpstr>
      <vt:lpstr>软件工程的概念与发展过程</vt:lpstr>
      <vt:lpstr>软件工程有什么用？</vt:lpstr>
      <vt:lpstr>软件工程的定义</vt:lpstr>
      <vt:lpstr>软件工程三要素：方法、工具、过程</vt:lpstr>
      <vt:lpstr>软件工程的发展已经历了四个重要阶段：</vt:lpstr>
      <vt:lpstr>第一代软件工程 — 传统的软件工程</vt:lpstr>
      <vt:lpstr>第二代软件工程 — 对象工程 </vt:lpstr>
      <vt:lpstr>第三代软件工程 — 过程工程</vt:lpstr>
      <vt:lpstr>第四代软件工程 — 构件工程</vt:lpstr>
      <vt:lpstr>软件工程的7个原则（ B. W. Boehm，1983）</vt:lpstr>
      <vt:lpstr>软件工程知识体系与职业道德</vt:lpstr>
      <vt:lpstr>软件工程知识体系（SWEBOK)</vt:lpstr>
      <vt:lpstr>软件工程知识体系各主题之间的关联 </vt:lpstr>
      <vt:lpstr>软件工程是一门交叉学科</vt:lpstr>
      <vt:lpstr>软件工程 VS 计算机科学 </vt:lpstr>
      <vt:lpstr>软件工程 VS 计算机科学</vt:lpstr>
      <vt:lpstr>一些对软件工程的误解（1）</vt:lpstr>
      <vt:lpstr>一些对软件工程的误解（2）</vt:lpstr>
      <vt:lpstr>一些对软件工程的误解（3）</vt:lpstr>
      <vt:lpstr>软件工程职业道德和责任规范</vt:lpstr>
      <vt:lpstr>本章小结</vt:lpstr>
      <vt:lpstr>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Fang Jun</cp:lastModifiedBy>
  <cp:revision>96</cp:revision>
  <dcterms:created xsi:type="dcterms:W3CDTF">2018-03-05T08:16:37Z</dcterms:created>
  <dcterms:modified xsi:type="dcterms:W3CDTF">2020-04-13T12:52:56Z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